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5"/>
  </p:notesMasterIdLst>
  <p:sldIdLst>
    <p:sldId id="256" r:id="rId2"/>
    <p:sldId id="338" r:id="rId3"/>
    <p:sldId id="340" r:id="rId4"/>
    <p:sldId id="272" r:id="rId5"/>
    <p:sldId id="286" r:id="rId6"/>
    <p:sldId id="302" r:id="rId7"/>
    <p:sldId id="314" r:id="rId8"/>
    <p:sldId id="276" r:id="rId9"/>
    <p:sldId id="290" r:id="rId10"/>
    <p:sldId id="299" r:id="rId11"/>
    <p:sldId id="311" r:id="rId12"/>
    <p:sldId id="275" r:id="rId13"/>
    <p:sldId id="289" r:id="rId14"/>
    <p:sldId id="297" r:id="rId15"/>
    <p:sldId id="307" r:id="rId16"/>
    <p:sldId id="278" r:id="rId17"/>
    <p:sldId id="292" r:id="rId18"/>
    <p:sldId id="308" r:id="rId19"/>
    <p:sldId id="309" r:id="rId20"/>
    <p:sldId id="274" r:id="rId21"/>
    <p:sldId id="288" r:id="rId22"/>
    <p:sldId id="332" r:id="rId23"/>
    <p:sldId id="354" r:id="rId24"/>
    <p:sldId id="331" r:id="rId25"/>
    <p:sldId id="343" r:id="rId26"/>
    <p:sldId id="345" r:id="rId27"/>
    <p:sldId id="356" r:id="rId28"/>
    <p:sldId id="368" r:id="rId29"/>
    <p:sldId id="374" r:id="rId30"/>
    <p:sldId id="293" r:id="rId31"/>
    <p:sldId id="304" r:id="rId32"/>
    <p:sldId id="301" r:id="rId33"/>
    <p:sldId id="313" r:id="rId3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36"/>
      <p:bold r:id="rId37"/>
      <p:italic r:id="rId38"/>
      <p:boldItalic r:id="rId39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142352"/>
    <a:srgbClr val="121F48"/>
    <a:srgbClr val="003366"/>
    <a:srgbClr val="FF6600"/>
    <a:srgbClr val="43587D"/>
    <a:srgbClr val="516A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5" autoAdjust="0"/>
    <p:restoredTop sz="94675" autoAdjust="0"/>
  </p:normalViewPr>
  <p:slideViewPr>
    <p:cSldViewPr>
      <p:cViewPr>
        <p:scale>
          <a:sx n="68" d="100"/>
          <a:sy n="68" d="100"/>
        </p:scale>
        <p:origin x="-79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70BE0-EF57-4729-8780-95D41D2732C5}" type="datetimeFigureOut">
              <a:rPr lang="de-DE" smtClean="0"/>
              <a:pPr/>
              <a:t>25.08.2016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16660-2B75-4987-8AEF-9609D3EB9D9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84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Helium</a:t>
            </a:r>
            <a:r>
              <a:rPr lang="de-DE" baseline="0" dirty="0" smtClean="0"/>
              <a:t> 2, Phosphor 15, Argon 18</a:t>
            </a:r>
            <a:r>
              <a:rPr lang="de-DE" baseline="0" smtClean="0"/>
              <a:t>, Kupfer 29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16660-2B75-4987-8AEF-9609D3EB9D95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Lavoisier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Süren</a:t>
            </a:r>
            <a:r>
              <a:rPr lang="de-DE" baseline="0" dirty="0" smtClean="0"/>
              <a:t> enthalten Sauerstoff, Boyle: Säuren durch Farbänderung von Pflanzenfarbstoffen definiert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16660-2B75-4987-8AEF-9609D3EB9D95}" type="slidenum">
              <a:rPr lang="de-DE" smtClean="0"/>
              <a:pPr/>
              <a:t>27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Volta : 1745, Avogadro: 1776, Nernst: 1864, Lavoisier: 1743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516660-2B75-4987-8AEF-9609D3EB9D95}" type="slidenum">
              <a:rPr lang="de-DE" smtClean="0"/>
              <a:pPr/>
              <a:t>33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C2112-1BA1-4E84-9262-AD4DEBFD891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B7291-7DE5-4064-A72F-9F5322EFD248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702E7-C797-4F55-8A6C-1E2BABD3B05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DF1EB-BC5F-4A1A-9804-C820B846F7C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C0DFC-14A7-4CB5-A9DD-FDBFF33476B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55AD2-6EE6-4EB0-B114-7205E37990C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F2AFD-6C85-4194-BECA-85AFB822DB3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E1FDA-6CF7-40D3-8B01-9688B1F17324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F723F-1F00-46C0-B319-8F954BC0E26F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07328-B00C-4258-A50B-126C22D5782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A3087-2D7A-4829-B8A4-EACDA36CA2D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496F348-BA83-4B7E-8939-69FF038FCDB5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4235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425653" y="3071813"/>
            <a:ext cx="82974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 sz="7200" b="1" dirty="0" err="1" smtClean="0">
                <a:solidFill>
                  <a:schemeClr val="bg1"/>
                </a:solidFill>
                <a:latin typeface="Boink LET" pitchFamily="2" charset="0"/>
              </a:rPr>
              <a:t>Keen</a:t>
            </a:r>
            <a:r>
              <a:rPr lang="de-DE" sz="7200" b="1" dirty="0" smtClean="0">
                <a:solidFill>
                  <a:schemeClr val="bg1"/>
                </a:solidFill>
                <a:latin typeface="Boink LET" pitchFamily="2" charset="0"/>
              </a:rPr>
              <a:t> </a:t>
            </a:r>
            <a:r>
              <a:rPr lang="de-DE" sz="7200" b="1" dirty="0" smtClean="0">
                <a:solidFill>
                  <a:schemeClr val="bg1"/>
                </a:solidFill>
                <a:latin typeface="Boink LET" pitchFamily="2" charset="0"/>
              </a:rPr>
              <a:t>ward de </a:t>
            </a:r>
          </a:p>
          <a:p>
            <a:pPr algn="ctr"/>
            <a:r>
              <a:rPr lang="de-DE" sz="7200" b="1" dirty="0" err="1" smtClean="0">
                <a:solidFill>
                  <a:schemeClr val="bg1"/>
                </a:solidFill>
                <a:latin typeface="Boink LET" pitchFamily="2" charset="0"/>
              </a:rPr>
              <a:t>Plattsnacker</a:t>
            </a:r>
            <a:r>
              <a:rPr lang="de-DE" sz="7200" b="1" dirty="0" smtClean="0">
                <a:solidFill>
                  <a:schemeClr val="bg1"/>
                </a:solidFill>
                <a:latin typeface="Boink LET" pitchFamily="2" charset="0"/>
              </a:rPr>
              <a:t> 2016?</a:t>
            </a:r>
            <a:endParaRPr lang="de-DE" sz="7200" b="1" dirty="0">
              <a:solidFill>
                <a:schemeClr val="bg1"/>
              </a:solidFill>
              <a:latin typeface="Boink LET" pitchFamily="2" charset="0"/>
            </a:endParaRPr>
          </a:p>
          <a:p>
            <a:pPr algn="ctr"/>
            <a:endParaRPr lang="de-DE" sz="7200" b="1" dirty="0">
              <a:solidFill>
                <a:schemeClr val="bg1"/>
              </a:solidFill>
              <a:latin typeface="Boink LE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68611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schreet</a:t>
            </a:r>
            <a:r>
              <a:rPr lang="de-DE" dirty="0" smtClean="0">
                <a:solidFill>
                  <a:schemeClr val="bg1"/>
                </a:solidFill>
              </a:rPr>
              <a:t>   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Welket </a:t>
            </a:r>
            <a:r>
              <a:rPr lang="de-DE" sz="2000" dirty="0" err="1" smtClean="0">
                <a:solidFill>
                  <a:schemeClr val="bg1"/>
                </a:solidFill>
              </a:rPr>
              <a:t>Woort</a:t>
            </a:r>
            <a:r>
              <a:rPr lang="de-DE" sz="2000" dirty="0" smtClean="0">
                <a:solidFill>
                  <a:schemeClr val="bg1"/>
                </a:solidFill>
              </a:rPr>
              <a:t> passt </a:t>
            </a:r>
            <a:r>
              <a:rPr lang="de-DE" sz="2000" dirty="0" err="1" smtClean="0">
                <a:solidFill>
                  <a:schemeClr val="bg1"/>
                </a:solidFill>
              </a:rPr>
              <a:t>dor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nich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hen</a:t>
            </a:r>
            <a:r>
              <a:rPr lang="de-DE" sz="2000" dirty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de-DE" sz="2000" dirty="0" err="1" smtClean="0">
                <a:solidFill>
                  <a:schemeClr val="bg1"/>
                </a:solidFill>
              </a:rPr>
              <a:t>Wi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>
                <a:solidFill>
                  <a:schemeClr val="bg1"/>
                </a:solidFill>
              </a:rPr>
              <a:t>…. </a:t>
            </a:r>
            <a:r>
              <a:rPr lang="de-DE" sz="2000" dirty="0" err="1">
                <a:solidFill>
                  <a:schemeClr val="bg1"/>
                </a:solidFill>
              </a:rPr>
              <a:t>ook</a:t>
            </a:r>
            <a:r>
              <a:rPr lang="de-DE" sz="2000" dirty="0">
                <a:solidFill>
                  <a:schemeClr val="bg1"/>
                </a:solidFill>
              </a:rPr>
              <a:t> platt?</a:t>
            </a:r>
          </a:p>
        </p:txBody>
      </p:sp>
      <p:sp>
        <p:nvSpPr>
          <p:cNvPr id="68619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</a:t>
            </a:r>
            <a:r>
              <a:rPr lang="de-DE" dirty="0" smtClean="0">
                <a:solidFill>
                  <a:srgbClr val="FF6600"/>
                </a:solidFill>
              </a:rPr>
              <a:t>: </a:t>
            </a:r>
            <a:r>
              <a:rPr lang="de-DE" dirty="0" err="1" smtClean="0">
                <a:solidFill>
                  <a:schemeClr val="bg1"/>
                </a:solidFill>
              </a:rPr>
              <a:t>snackt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8620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praat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köret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8622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4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6659563" y="3860800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8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1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8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1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86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2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86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86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23"/>
                  </p:tgtEl>
                </p:cond>
              </p:nextCondLst>
            </p:seq>
          </p:childTnLst>
        </p:cTn>
      </p:par>
    </p:tnLst>
    <p:bldLst>
      <p:bldP spid="68610" grpId="0" animBg="1"/>
      <p:bldP spid="68617" grpId="0" animBg="1"/>
      <p:bldP spid="68617" grpId="1" animBg="1"/>
      <p:bldP spid="68619" grpId="0" animBg="1"/>
      <p:bldP spid="68619" grpId="1" animBg="1"/>
      <p:bldP spid="68620" grpId="0" animBg="1"/>
      <p:bldP spid="68620" grpId="1" animBg="1"/>
      <p:bldP spid="68620" grpId="2" animBg="1"/>
      <p:bldP spid="68621" grpId="0" animBg="1"/>
      <p:bldP spid="68621" grpId="1" animBg="1"/>
      <p:bldP spid="68621" grpId="2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0905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schreet</a:t>
            </a:r>
            <a:r>
              <a:rPr lang="de-DE" sz="1400" dirty="0" smtClean="0">
                <a:solidFill>
                  <a:schemeClr val="bg1"/>
                </a:solidFill>
              </a:rPr>
              <a:t>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80906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Welket </a:t>
            </a:r>
            <a:r>
              <a:rPr lang="de-DE" sz="2000" dirty="0" err="1" smtClean="0">
                <a:solidFill>
                  <a:schemeClr val="bg1"/>
                </a:solidFill>
              </a:rPr>
              <a:t>Woort</a:t>
            </a:r>
            <a:r>
              <a:rPr lang="de-DE" sz="2000" dirty="0" smtClean="0">
                <a:solidFill>
                  <a:schemeClr val="bg1"/>
                </a:solidFill>
              </a:rPr>
              <a:t> passt </a:t>
            </a:r>
            <a:r>
              <a:rPr lang="de-DE" sz="2000" dirty="0" err="1" smtClean="0">
                <a:solidFill>
                  <a:schemeClr val="bg1"/>
                </a:solidFill>
              </a:rPr>
              <a:t>dor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nich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hen</a:t>
            </a:r>
            <a:r>
              <a:rPr lang="de-DE" sz="2000" dirty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de-DE" sz="2000" dirty="0" err="1" smtClean="0">
                <a:solidFill>
                  <a:schemeClr val="bg1"/>
                </a:solidFill>
              </a:rPr>
              <a:t>Wi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>
                <a:solidFill>
                  <a:schemeClr val="bg1"/>
                </a:solidFill>
              </a:rPr>
              <a:t>…. </a:t>
            </a:r>
            <a:r>
              <a:rPr lang="de-DE" sz="2000" dirty="0" err="1">
                <a:solidFill>
                  <a:schemeClr val="bg1"/>
                </a:solidFill>
              </a:rPr>
              <a:t>ook</a:t>
            </a:r>
            <a:r>
              <a:rPr lang="de-DE" sz="2000" dirty="0">
                <a:solidFill>
                  <a:schemeClr val="bg1"/>
                </a:solidFill>
              </a:rPr>
              <a:t> platt?</a:t>
            </a:r>
          </a:p>
        </p:txBody>
      </p:sp>
      <p:sp>
        <p:nvSpPr>
          <p:cNvPr id="80907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err="1" smtClean="0">
                <a:solidFill>
                  <a:schemeClr val="bg1"/>
                </a:solidFill>
              </a:rPr>
              <a:t>snackt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0908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praat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0909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köret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0910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4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80911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80912" name="Rectangle 16"/>
          <p:cNvSpPr>
            <a:spLocks noChangeArrowheads="1"/>
          </p:cNvSpPr>
          <p:nvPr/>
        </p:nvSpPr>
        <p:spPr bwMode="auto">
          <a:xfrm>
            <a:off x="6659563" y="3860800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2777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</a:t>
            </a:r>
            <a:r>
              <a:rPr lang="de-DE" dirty="0" smtClean="0">
                <a:solidFill>
                  <a:srgbClr val="FF6600"/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Baum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Wo </a:t>
            </a:r>
            <a:r>
              <a:rPr lang="de-DE" sz="2000" dirty="0" err="1" smtClean="0">
                <a:solidFill>
                  <a:schemeClr val="bg1"/>
                </a:solidFill>
              </a:rPr>
              <a:t>heet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dat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up</a:t>
            </a:r>
            <a:r>
              <a:rPr lang="de-DE" sz="2000" dirty="0" smtClean="0">
                <a:solidFill>
                  <a:schemeClr val="bg1"/>
                </a:solidFill>
              </a:rPr>
              <a:t> platt?</a:t>
            </a:r>
          </a:p>
          <a:p>
            <a:pPr algn="ctr"/>
            <a:endParaRPr lang="de-DE" sz="2000" dirty="0">
              <a:solidFill>
                <a:schemeClr val="bg1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Baum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</a:t>
            </a:r>
            <a:r>
              <a:rPr lang="de-DE" dirty="0" smtClean="0">
                <a:solidFill>
                  <a:srgbClr val="FF6600"/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Boom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Buum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2781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</a:t>
            </a:r>
            <a:r>
              <a:rPr lang="de-DE" dirty="0" smtClean="0">
                <a:solidFill>
                  <a:srgbClr val="FF6600"/>
                </a:solidFill>
              </a:rPr>
              <a:t>: </a:t>
            </a:r>
            <a:r>
              <a:rPr lang="de-DE" dirty="0" err="1" smtClean="0">
                <a:solidFill>
                  <a:schemeClr val="bg1"/>
                </a:solidFill>
              </a:rPr>
              <a:t>Tree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2782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6659563" y="3573463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7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27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7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27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7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83"/>
                  </p:tgtEl>
                </p:cond>
              </p:nextCondLst>
            </p:seq>
          </p:childTnLst>
        </p:cTn>
      </p:par>
    </p:tnLst>
    <p:bldLst>
      <p:bldP spid="32770" grpId="0" animBg="1"/>
      <p:bldP spid="32777" grpId="0" animBg="1"/>
      <p:bldP spid="32777" grpId="1" animBg="1"/>
      <p:bldP spid="32777" grpId="2" animBg="1"/>
      <p:bldP spid="32779" grpId="0" animBg="1"/>
      <p:bldP spid="32779" grpId="1" animBg="1"/>
      <p:bldP spid="32780" grpId="0" animBg="1"/>
      <p:bldP spid="32780" grpId="1" animBg="1"/>
      <p:bldP spid="32781" grpId="0" animBg="1"/>
      <p:bldP spid="32781" grpId="1" animBg="1"/>
      <p:bldP spid="32781" grpId="2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7113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Baum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7114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Wo </a:t>
            </a:r>
            <a:r>
              <a:rPr lang="de-DE" sz="2000" dirty="0" err="1">
                <a:solidFill>
                  <a:schemeClr val="bg1"/>
                </a:solidFill>
              </a:rPr>
              <a:t>heet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dat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up</a:t>
            </a:r>
            <a:r>
              <a:rPr lang="de-DE" sz="2000" dirty="0">
                <a:solidFill>
                  <a:schemeClr val="bg1"/>
                </a:solidFill>
              </a:rPr>
              <a:t> platt?</a:t>
            </a:r>
          </a:p>
          <a:p>
            <a:pPr algn="ctr"/>
            <a:endParaRPr lang="de-DE" sz="2000" dirty="0">
              <a:solidFill>
                <a:schemeClr val="bg1"/>
              </a:solidFill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Baum</a:t>
            </a:r>
          </a:p>
        </p:txBody>
      </p:sp>
      <p:sp>
        <p:nvSpPr>
          <p:cNvPr id="47115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smtClean="0">
                <a:solidFill>
                  <a:schemeClr val="bg1"/>
                </a:solidFill>
              </a:rPr>
              <a:t>Boom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</a:t>
            </a:r>
            <a:r>
              <a:rPr lang="de-DE" dirty="0" smtClean="0">
                <a:solidFill>
                  <a:srgbClr val="FF6600"/>
                </a:solidFill>
              </a:rPr>
              <a:t>: </a:t>
            </a:r>
            <a:r>
              <a:rPr lang="de-DE" dirty="0" err="1" smtClean="0">
                <a:solidFill>
                  <a:schemeClr val="bg1"/>
                </a:solidFill>
              </a:rPr>
              <a:t>Buum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7117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 smtClean="0">
                <a:solidFill>
                  <a:srgbClr val="FF6600"/>
                </a:solidFill>
              </a:rPr>
              <a:t>D: </a:t>
            </a:r>
            <a:r>
              <a:rPr lang="de-DE" dirty="0" err="1" smtClean="0">
                <a:solidFill>
                  <a:schemeClr val="bg1"/>
                </a:solidFill>
              </a:rPr>
              <a:t>Tree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7118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6659563" y="3571875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6569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sz="1600" dirty="0" smtClean="0">
                <a:solidFill>
                  <a:schemeClr val="bg1"/>
                </a:solidFill>
              </a:rPr>
              <a:t>de </a:t>
            </a:r>
            <a:r>
              <a:rPr lang="de-DE" sz="1600" dirty="0" err="1" smtClean="0">
                <a:solidFill>
                  <a:schemeClr val="bg1"/>
                </a:solidFill>
              </a:rPr>
              <a:t>Maand</a:t>
            </a:r>
            <a:r>
              <a:rPr lang="de-DE" sz="1600" dirty="0" smtClean="0">
                <a:solidFill>
                  <a:schemeClr val="bg1"/>
                </a:solidFill>
              </a:rPr>
              <a:t>, de schient.</a:t>
            </a:r>
            <a:r>
              <a:rPr lang="de-DE" sz="1200" dirty="0" smtClean="0">
                <a:solidFill>
                  <a:schemeClr val="bg1"/>
                </a:solidFill>
              </a:rPr>
              <a:t>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66570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 smtClean="0">
                <a:solidFill>
                  <a:schemeClr val="bg1"/>
                </a:solidFill>
              </a:rPr>
              <a:t>Woans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geiht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dat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>wieder?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Kumm bi de Nacht, </a:t>
            </a:r>
            <a:r>
              <a:rPr lang="de-DE" sz="2000" dirty="0" err="1" smtClean="0">
                <a:solidFill>
                  <a:schemeClr val="bg1"/>
                </a:solidFill>
              </a:rPr>
              <a:t>kumm</a:t>
            </a:r>
            <a:r>
              <a:rPr lang="de-DE" sz="2000" dirty="0" smtClean="0">
                <a:solidFill>
                  <a:schemeClr val="bg1"/>
                </a:solidFill>
              </a:rPr>
              <a:t> bi de Nacht,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66571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err="1" smtClean="0">
                <a:solidFill>
                  <a:schemeClr val="bg1"/>
                </a:solidFill>
              </a:rPr>
              <a:t>wenn‘t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düüster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is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6572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segg</a:t>
            </a:r>
            <a:r>
              <a:rPr lang="de-DE" dirty="0" smtClean="0">
                <a:solidFill>
                  <a:schemeClr val="bg1"/>
                </a:solidFill>
              </a:rPr>
              <a:t>, wo du </a:t>
            </a:r>
            <a:r>
              <a:rPr lang="de-DE" dirty="0" err="1" smtClean="0">
                <a:solidFill>
                  <a:schemeClr val="bg1"/>
                </a:solidFill>
              </a:rPr>
              <a:t>heest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6573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ik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frei </a:t>
            </a:r>
            <a:r>
              <a:rPr lang="de-DE" dirty="0" smtClean="0">
                <a:solidFill>
                  <a:schemeClr val="bg1"/>
                </a:solidFill>
              </a:rPr>
              <a:t>mi </a:t>
            </a:r>
            <a:r>
              <a:rPr lang="de-DE" dirty="0" err="1" smtClean="0">
                <a:solidFill>
                  <a:schemeClr val="bg1"/>
                </a:solidFill>
              </a:rPr>
              <a:t>up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di.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66574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6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66575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6659563" y="3241112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65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7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665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7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65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7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65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6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65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75"/>
                  </p:tgtEl>
                </p:cond>
              </p:nextCondLst>
            </p:seq>
          </p:childTnLst>
        </p:cTn>
      </p:par>
    </p:tnLst>
    <p:bldLst>
      <p:bldP spid="66562" grpId="0" animBg="1"/>
      <p:bldP spid="66569" grpId="0" animBg="1"/>
      <p:bldP spid="66569" grpId="1" animBg="1"/>
      <p:bldP spid="66571" grpId="0" animBg="1"/>
      <p:bldP spid="66571" grpId="1" animBg="1"/>
      <p:bldP spid="66571" grpId="2" animBg="1"/>
      <p:bldP spid="66572" grpId="0" animBg="1"/>
      <p:bldP spid="66572" grpId="1" animBg="1"/>
      <p:bldP spid="66573" grpId="0" animBg="1"/>
      <p:bldP spid="66573" grpId="1" animBg="1"/>
      <p:bldP spid="66573" grpId="2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6809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de </a:t>
            </a:r>
            <a:r>
              <a:rPr lang="de-DE" dirty="0" err="1">
                <a:solidFill>
                  <a:schemeClr val="bg1"/>
                </a:solidFill>
              </a:rPr>
              <a:t>Mand</a:t>
            </a:r>
            <a:r>
              <a:rPr lang="de-DE" dirty="0">
                <a:solidFill>
                  <a:schemeClr val="bg1"/>
                </a:solidFill>
              </a:rPr>
              <a:t> de </a:t>
            </a:r>
            <a:r>
              <a:rPr lang="de-DE" dirty="0" smtClean="0">
                <a:solidFill>
                  <a:schemeClr val="bg1"/>
                </a:solidFill>
              </a:rPr>
              <a:t>schient.</a:t>
            </a:r>
            <a:r>
              <a:rPr lang="de-DE" sz="1400" dirty="0" smtClean="0">
                <a:solidFill>
                  <a:schemeClr val="bg1"/>
                </a:solidFill>
              </a:rPr>
              <a:t>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76810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>
                <a:solidFill>
                  <a:schemeClr val="bg1"/>
                </a:solidFill>
              </a:rPr>
              <a:t>Woans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geiht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dat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>wieder</a:t>
            </a:r>
            <a:r>
              <a:rPr lang="de-DE" sz="2000" dirty="0" smtClean="0">
                <a:solidFill>
                  <a:schemeClr val="bg1"/>
                </a:solidFill>
              </a:rPr>
              <a:t>?</a:t>
            </a:r>
            <a:endParaRPr lang="de-DE" sz="2000" dirty="0">
              <a:solidFill>
                <a:schemeClr val="bg1"/>
              </a:solidFill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Kumm bi de Nacht, </a:t>
            </a:r>
            <a:r>
              <a:rPr lang="de-DE" sz="2000" dirty="0" err="1">
                <a:solidFill>
                  <a:schemeClr val="bg1"/>
                </a:solidFill>
              </a:rPr>
              <a:t>kumm</a:t>
            </a:r>
            <a:r>
              <a:rPr lang="de-DE" sz="2000" dirty="0">
                <a:solidFill>
                  <a:schemeClr val="bg1"/>
                </a:solidFill>
              </a:rPr>
              <a:t> bi de Nacht,</a:t>
            </a:r>
          </a:p>
        </p:txBody>
      </p:sp>
      <p:sp>
        <p:nvSpPr>
          <p:cNvPr id="76811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err="1">
                <a:solidFill>
                  <a:schemeClr val="bg1"/>
                </a:solidFill>
              </a:rPr>
              <a:t>wenn‘t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düster </a:t>
            </a:r>
            <a:r>
              <a:rPr lang="de-DE" dirty="0" err="1" smtClean="0">
                <a:solidFill>
                  <a:schemeClr val="bg1"/>
                </a:solidFill>
              </a:rPr>
              <a:t>is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6812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err="1">
                <a:solidFill>
                  <a:schemeClr val="bg1"/>
                </a:solidFill>
              </a:rPr>
              <a:t>segg</a:t>
            </a:r>
            <a:r>
              <a:rPr lang="de-DE" dirty="0">
                <a:solidFill>
                  <a:schemeClr val="bg1"/>
                </a:solidFill>
              </a:rPr>
              <a:t>, wo du </a:t>
            </a:r>
            <a:r>
              <a:rPr lang="de-DE" dirty="0" err="1" smtClean="0">
                <a:solidFill>
                  <a:schemeClr val="bg1"/>
                </a:solidFill>
              </a:rPr>
              <a:t>heeßt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6813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err="1">
                <a:solidFill>
                  <a:schemeClr val="bg1"/>
                </a:solidFill>
              </a:rPr>
              <a:t>ik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frei </a:t>
            </a:r>
            <a:r>
              <a:rPr lang="de-DE" dirty="0">
                <a:solidFill>
                  <a:schemeClr val="bg1"/>
                </a:solidFill>
              </a:rPr>
              <a:t>mi </a:t>
            </a:r>
            <a:r>
              <a:rPr lang="de-DE" dirty="0" err="1">
                <a:solidFill>
                  <a:schemeClr val="bg1"/>
                </a:solidFill>
              </a:rPr>
              <a:t>up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di.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6814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6659563" y="3270470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</a:t>
            </a:r>
            <a:r>
              <a:rPr lang="de-DE" dirty="0" smtClean="0">
                <a:solidFill>
                  <a:srgbClr val="FF6600"/>
                </a:solidFill>
              </a:rPr>
              <a:t>:</a:t>
            </a:r>
            <a:r>
              <a:rPr lang="de-DE" dirty="0" smtClean="0">
                <a:solidFill>
                  <a:schemeClr val="bg1"/>
                </a:solidFill>
              </a:rPr>
              <a:t> Ina Müller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5850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 smtClean="0">
                <a:solidFill>
                  <a:schemeClr val="bg1"/>
                </a:solidFill>
              </a:rPr>
              <a:t>Keen</a:t>
            </a:r>
            <a:r>
              <a:rPr lang="de-DE" sz="2000" dirty="0" smtClean="0">
                <a:solidFill>
                  <a:schemeClr val="bg1"/>
                </a:solidFill>
              </a:rPr>
              <a:t> singt </a:t>
            </a:r>
            <a:r>
              <a:rPr lang="de-DE" sz="2000" dirty="0" err="1" smtClean="0">
                <a:solidFill>
                  <a:schemeClr val="bg1"/>
                </a:solidFill>
              </a:rPr>
              <a:t>nich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up</a:t>
            </a:r>
            <a:r>
              <a:rPr lang="de-DE" sz="2000" dirty="0" smtClean="0">
                <a:solidFill>
                  <a:schemeClr val="bg1"/>
                </a:solidFill>
              </a:rPr>
              <a:t> platt?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5851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smtClean="0">
                <a:solidFill>
                  <a:schemeClr val="bg1"/>
                </a:solidFill>
              </a:rPr>
              <a:t>Ich &amp; ich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5852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Godewind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5853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Hannes Wader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5854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6659563" y="2924175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8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58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58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58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58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55"/>
                  </p:tgtEl>
                </p:cond>
              </p:nextCondLst>
            </p:seq>
          </p:childTnLst>
        </p:cTn>
      </p:par>
    </p:tnLst>
    <p:bldLst>
      <p:bldP spid="35842" grpId="0" animBg="1"/>
      <p:bldP spid="35849" grpId="0" animBg="1"/>
      <p:bldP spid="35849" grpId="1" animBg="1"/>
      <p:bldP spid="35851" grpId="0" animBg="1"/>
      <p:bldP spid="35851" grpId="1" animBg="1"/>
      <p:bldP spid="35852" grpId="0" animBg="1"/>
      <p:bldP spid="35852" grpId="1" animBg="1"/>
      <p:bldP spid="35852" grpId="2" animBg="1"/>
      <p:bldP spid="35853" grpId="0" animBg="1"/>
      <p:bldP spid="35853" grpId="1" animBg="1"/>
      <p:bldP spid="35853" grpId="2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50179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Ina Müller</a:t>
            </a:r>
            <a:r>
              <a:rPr lang="de-DE" sz="1400" dirty="0" smtClean="0">
                <a:solidFill>
                  <a:schemeClr val="bg1"/>
                </a:solidFill>
              </a:rPr>
              <a:t> 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 smtClean="0">
                <a:solidFill>
                  <a:schemeClr val="bg1"/>
                </a:solidFill>
              </a:rPr>
              <a:t>Keen</a:t>
            </a:r>
            <a:r>
              <a:rPr lang="de-DE" sz="2000" dirty="0" smtClean="0">
                <a:solidFill>
                  <a:schemeClr val="bg1"/>
                </a:solidFill>
              </a:rPr>
              <a:t> singt </a:t>
            </a:r>
            <a:r>
              <a:rPr lang="de-DE" sz="2000" dirty="0" err="1" smtClean="0">
                <a:solidFill>
                  <a:schemeClr val="bg1"/>
                </a:solidFill>
              </a:rPr>
              <a:t>nich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up</a:t>
            </a:r>
            <a:r>
              <a:rPr lang="de-DE" sz="2000" dirty="0">
                <a:solidFill>
                  <a:schemeClr val="bg1"/>
                </a:solidFill>
              </a:rPr>
              <a:t> platt?</a:t>
            </a:r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smtClean="0">
                <a:solidFill>
                  <a:schemeClr val="bg1"/>
                </a:solidFill>
              </a:rPr>
              <a:t>Ich &amp; ich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Godewind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0189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Hannes Wader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0190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50191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50192" name="Rectangle 16"/>
          <p:cNvSpPr>
            <a:spLocks noChangeArrowheads="1"/>
          </p:cNvSpPr>
          <p:nvPr/>
        </p:nvSpPr>
        <p:spPr bwMode="auto">
          <a:xfrm>
            <a:off x="6659563" y="2924175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sz="1400" dirty="0" smtClean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kompliziert</a:t>
            </a:r>
            <a:r>
              <a:rPr lang="de-DE" sz="1400" dirty="0" smtClean="0">
                <a:solidFill>
                  <a:schemeClr val="bg1"/>
                </a:solidFill>
              </a:rPr>
              <a:t>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77834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sz="2000" dirty="0" smtClean="0">
              <a:solidFill>
                <a:schemeClr val="bg1"/>
              </a:solidFill>
            </a:endParaRPr>
          </a:p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Wat </a:t>
            </a:r>
            <a:r>
              <a:rPr lang="de-DE" sz="2000" dirty="0" err="1" smtClean="0">
                <a:solidFill>
                  <a:schemeClr val="bg1"/>
                </a:solidFill>
              </a:rPr>
              <a:t>heet</a:t>
            </a:r>
            <a:r>
              <a:rPr lang="de-DE" sz="2000" dirty="0" smtClean="0">
                <a:solidFill>
                  <a:schemeClr val="bg1"/>
                </a:solidFill>
              </a:rPr>
              <a:t> „</a:t>
            </a:r>
            <a:r>
              <a:rPr lang="de-DE" sz="2000" dirty="0" err="1" smtClean="0">
                <a:solidFill>
                  <a:schemeClr val="bg1"/>
                </a:solidFill>
              </a:rPr>
              <a:t>fiegeliensch</a:t>
            </a:r>
            <a:r>
              <a:rPr lang="de-DE" sz="2000" dirty="0" smtClean="0">
                <a:solidFill>
                  <a:schemeClr val="bg1"/>
                </a:solidFill>
              </a:rPr>
              <a:t>“ </a:t>
            </a:r>
            <a:r>
              <a:rPr lang="de-DE" sz="2000" dirty="0" err="1">
                <a:solidFill>
                  <a:schemeClr val="bg1"/>
                </a:solidFill>
              </a:rPr>
              <a:t>up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H</a:t>
            </a:r>
            <a:r>
              <a:rPr lang="de-DE" sz="2000" dirty="0" err="1" smtClean="0">
                <a:solidFill>
                  <a:schemeClr val="bg1"/>
                </a:solidFill>
              </a:rPr>
              <a:t>ochdüütsch</a:t>
            </a:r>
            <a:r>
              <a:rPr lang="de-DE" sz="2000" dirty="0">
                <a:solidFill>
                  <a:schemeClr val="bg1"/>
                </a:solidFill>
              </a:rPr>
              <a:t>?</a:t>
            </a:r>
          </a:p>
          <a:p>
            <a:pPr algn="ctr"/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77835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smtClean="0">
                <a:solidFill>
                  <a:schemeClr val="bg1"/>
                </a:solidFill>
              </a:rPr>
              <a:t>niedlich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lustig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7837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verrückt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7838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8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6659563" y="2636838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78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78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78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78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78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839"/>
                  </p:tgtEl>
                </p:cond>
              </p:nextCondLst>
            </p:seq>
          </p:childTnLst>
        </p:cTn>
      </p:par>
    </p:tnLst>
    <p:bldLst>
      <p:bldP spid="77826" grpId="0" animBg="1"/>
      <p:bldP spid="77833" grpId="0" animBg="1"/>
      <p:bldP spid="77833" grpId="1" animBg="1"/>
      <p:bldP spid="77835" grpId="0" animBg="1"/>
      <p:bldP spid="77835" grpId="1" animBg="1"/>
      <p:bldP spid="77835" grpId="2" animBg="1"/>
      <p:bldP spid="77836" grpId="0" animBg="1"/>
      <p:bldP spid="77836" grpId="1" animBg="1"/>
      <p:bldP spid="77836" grpId="2" animBg="1"/>
      <p:bldP spid="77837" grpId="0" animBg="1"/>
      <p:bldP spid="77837" grpId="1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8857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kompliziert</a:t>
            </a:r>
            <a:r>
              <a:rPr lang="de-DE" sz="1400" dirty="0" smtClean="0">
                <a:solidFill>
                  <a:schemeClr val="bg1"/>
                </a:solidFill>
              </a:rPr>
              <a:t>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sz="2000" dirty="0" smtClean="0">
              <a:solidFill>
                <a:schemeClr val="bg1"/>
              </a:solidFill>
            </a:endParaRP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Wat </a:t>
            </a:r>
            <a:r>
              <a:rPr lang="de-DE" sz="2000" dirty="0" err="1">
                <a:solidFill>
                  <a:schemeClr val="bg1"/>
                </a:solidFill>
              </a:rPr>
              <a:t>heet</a:t>
            </a:r>
            <a:r>
              <a:rPr lang="de-DE" sz="2000" dirty="0">
                <a:solidFill>
                  <a:schemeClr val="bg1"/>
                </a:solidFill>
              </a:rPr>
              <a:t> „</a:t>
            </a:r>
            <a:r>
              <a:rPr lang="de-DE" sz="2000" dirty="0" err="1">
                <a:solidFill>
                  <a:schemeClr val="bg1"/>
                </a:solidFill>
              </a:rPr>
              <a:t>fiegeliensch</a:t>
            </a:r>
            <a:r>
              <a:rPr lang="de-DE" sz="2000" dirty="0">
                <a:solidFill>
                  <a:schemeClr val="bg1"/>
                </a:solidFill>
              </a:rPr>
              <a:t>“ </a:t>
            </a:r>
            <a:r>
              <a:rPr lang="de-DE" sz="2000" dirty="0" err="1">
                <a:solidFill>
                  <a:schemeClr val="bg1"/>
                </a:solidFill>
              </a:rPr>
              <a:t>up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Hochdüütsch</a:t>
            </a:r>
            <a:r>
              <a:rPr lang="de-DE" sz="2000" dirty="0">
                <a:solidFill>
                  <a:schemeClr val="bg1"/>
                </a:solidFill>
              </a:rPr>
              <a:t>?</a:t>
            </a:r>
          </a:p>
          <a:p>
            <a:pPr algn="ctr"/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78859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smtClean="0">
                <a:solidFill>
                  <a:schemeClr val="bg1"/>
                </a:solidFill>
              </a:rPr>
              <a:t>niedlich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8860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</a:t>
            </a:r>
            <a:r>
              <a:rPr lang="de-DE" dirty="0" smtClean="0">
                <a:solidFill>
                  <a:srgbClr val="FF6600"/>
                </a:solidFill>
              </a:rPr>
              <a:t>: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lustig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8861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verrückt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8862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>
                <a:solidFill>
                  <a:srgbClr val="FF6600"/>
                </a:solidFill>
              </a:rPr>
              <a:t>8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6659563" y="2636838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108547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34925" y="4652963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-34925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34925" y="2276475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34925" y="549275"/>
            <a:ext cx="9144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  <p:sp>
        <p:nvSpPr>
          <p:cNvPr id="108553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al </a:t>
            </a:r>
            <a:r>
              <a:rPr lang="de-DE" dirty="0" err="1" smtClean="0">
                <a:solidFill>
                  <a:schemeClr val="bg1"/>
                </a:solidFill>
              </a:rPr>
              <a:t>weetst</a:t>
            </a:r>
            <a:r>
              <a:rPr lang="de-DE" sz="1400" dirty="0" smtClean="0">
                <a:solidFill>
                  <a:schemeClr val="bg1"/>
                </a:solidFill>
              </a:rPr>
              <a:t>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08554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 smtClean="0">
                <a:solidFill>
                  <a:schemeClr val="bg1"/>
                </a:solidFill>
              </a:rPr>
              <a:t>Sorteert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>de </a:t>
            </a:r>
            <a:r>
              <a:rPr lang="de-DE" sz="2000" dirty="0" err="1" smtClean="0">
                <a:solidFill>
                  <a:schemeClr val="bg1"/>
                </a:solidFill>
              </a:rPr>
              <a:t>Kassens</a:t>
            </a:r>
            <a:r>
              <a:rPr lang="de-DE" sz="2000" dirty="0" smtClean="0">
                <a:solidFill>
                  <a:schemeClr val="bg1"/>
                </a:solidFill>
              </a:rPr>
              <a:t> so </a:t>
            </a:r>
            <a:r>
              <a:rPr lang="de-DE" sz="2000" dirty="0" smtClean="0">
                <a:solidFill>
                  <a:schemeClr val="bg1"/>
                </a:solidFill>
              </a:rPr>
              <a:t>in de </a:t>
            </a:r>
            <a:r>
              <a:rPr lang="de-DE" sz="2000" dirty="0" err="1" smtClean="0">
                <a:solidFill>
                  <a:schemeClr val="bg1"/>
                </a:solidFill>
              </a:rPr>
              <a:t>Reeg</a:t>
            </a:r>
            <a:r>
              <a:rPr lang="de-DE" sz="2000" dirty="0" smtClean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de-DE" sz="2000" dirty="0" err="1" smtClean="0">
                <a:solidFill>
                  <a:schemeClr val="bg1"/>
                </a:solidFill>
              </a:rPr>
              <a:t>dat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sik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>en </a:t>
            </a:r>
            <a:r>
              <a:rPr lang="de-DE" sz="2000" dirty="0" err="1" smtClean="0">
                <a:solidFill>
                  <a:schemeClr val="bg1"/>
                </a:solidFill>
              </a:rPr>
              <a:t>Leed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ergifft</a:t>
            </a:r>
            <a:r>
              <a:rPr lang="de-DE" sz="2000" dirty="0">
                <a:solidFill>
                  <a:schemeClr val="bg1"/>
                </a:solidFill>
              </a:rPr>
              <a:t>!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08555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</a:t>
            </a:r>
            <a:r>
              <a:rPr lang="de-DE" dirty="0" smtClean="0">
                <a:solidFill>
                  <a:srgbClr val="FF6600"/>
                </a:solidFill>
              </a:rPr>
              <a:t>: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Leevsten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büst</a:t>
            </a:r>
            <a:r>
              <a:rPr lang="de-DE" dirty="0" smtClean="0">
                <a:solidFill>
                  <a:schemeClr val="bg1"/>
                </a:solidFill>
              </a:rPr>
              <a:t>,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8556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Dat du </a:t>
            </a:r>
            <a:r>
              <a:rPr lang="de-DE" dirty="0" err="1" smtClean="0">
                <a:solidFill>
                  <a:schemeClr val="bg1"/>
                </a:solidFill>
              </a:rPr>
              <a:t>mien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8557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dat</a:t>
            </a:r>
            <a:r>
              <a:rPr lang="de-DE" dirty="0" smtClean="0">
                <a:solidFill>
                  <a:schemeClr val="bg1"/>
                </a:solidFill>
              </a:rPr>
              <a:t> du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8558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sz="140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3" grpId="0" animBg="1"/>
      <p:bldP spid="108555" grpId="0" animBg="1"/>
      <p:bldP spid="108556" grpId="0" animBg="1"/>
      <p:bldP spid="10855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Hochdüütsch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Mit </a:t>
            </a:r>
            <a:r>
              <a:rPr lang="de-DE" sz="2000" dirty="0" smtClean="0">
                <a:solidFill>
                  <a:schemeClr val="bg1"/>
                </a:solidFill>
              </a:rPr>
              <a:t>welke </a:t>
            </a:r>
            <a:r>
              <a:rPr lang="de-DE" sz="2000" dirty="0" err="1">
                <a:solidFill>
                  <a:schemeClr val="bg1"/>
                </a:solidFill>
              </a:rPr>
              <a:t>Spraak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is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Plattdüütsch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historisch </a:t>
            </a:r>
            <a:r>
              <a:rPr lang="de-DE" sz="2000" dirty="0" err="1" smtClean="0">
                <a:solidFill>
                  <a:schemeClr val="bg1"/>
                </a:solidFill>
              </a:rPr>
              <a:t>an‘n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mehrsten</a:t>
            </a:r>
            <a:r>
              <a:rPr lang="de-DE" sz="2000" dirty="0">
                <a:solidFill>
                  <a:schemeClr val="bg1"/>
                </a:solidFill>
              </a:rPr>
              <a:t> verwandt?</a:t>
            </a: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Norwegisch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Ingelsch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 </a:t>
            </a:r>
            <a:r>
              <a:rPr lang="de-DE" dirty="0" smtClean="0">
                <a:solidFill>
                  <a:schemeClr val="bg1"/>
                </a:solidFill>
              </a:rPr>
              <a:t>Russisch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>
                <a:solidFill>
                  <a:srgbClr val="FF6600"/>
                </a:solidFill>
              </a:rPr>
              <a:t>9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659563" y="2349500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7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17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7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17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7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9"/>
                  </p:tgtEl>
                </p:cond>
              </p:nextCondLst>
            </p:seq>
          </p:childTnLst>
        </p:cTn>
      </p:par>
    </p:tnLst>
    <p:bldLst>
      <p:bldP spid="31746" grpId="0" animBg="1"/>
      <p:bldP spid="31753" grpId="0" animBg="1"/>
      <p:bldP spid="31753" grpId="1" animBg="1"/>
      <p:bldP spid="31753" grpId="2" animBg="1"/>
      <p:bldP spid="31755" grpId="0" animBg="1"/>
      <p:bldP spid="31755" grpId="1" animBg="1"/>
      <p:bldP spid="31756" grpId="0" animBg="1"/>
      <p:bldP spid="31756" grpId="1" animBg="1"/>
      <p:bldP spid="31757" grpId="0" animBg="1"/>
      <p:bldP spid="31757" grpId="1" animBg="1"/>
      <p:bldP spid="31757" grpId="2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089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H</a:t>
            </a:r>
            <a:r>
              <a:rPr lang="de-DE" dirty="0" err="1" smtClean="0">
                <a:solidFill>
                  <a:schemeClr val="bg1"/>
                </a:solidFill>
              </a:rPr>
              <a:t>ochdüütsch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6090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Mit welke </a:t>
            </a:r>
            <a:r>
              <a:rPr lang="de-DE" sz="2000" dirty="0" err="1">
                <a:solidFill>
                  <a:schemeClr val="bg1"/>
                </a:solidFill>
              </a:rPr>
              <a:t>Spraak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is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Plattdüütsch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historisch </a:t>
            </a:r>
            <a:r>
              <a:rPr lang="de-DE" sz="2000" dirty="0" err="1">
                <a:solidFill>
                  <a:schemeClr val="bg1"/>
                </a:solidFill>
              </a:rPr>
              <a:t>an‘n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mehrsten</a:t>
            </a:r>
            <a:r>
              <a:rPr lang="de-DE" sz="2000" dirty="0">
                <a:solidFill>
                  <a:schemeClr val="bg1"/>
                </a:solidFill>
              </a:rPr>
              <a:t> verwandt?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Norwegisch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6092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Ingelsch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 </a:t>
            </a:r>
            <a:r>
              <a:rPr lang="de-DE" dirty="0" smtClean="0">
                <a:solidFill>
                  <a:schemeClr val="bg1"/>
                </a:solidFill>
              </a:rPr>
              <a:t>Russisch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6094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>
                <a:solidFill>
                  <a:srgbClr val="FF6600"/>
                </a:solidFill>
              </a:rPr>
              <a:t>9</a:t>
            </a: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6659563" y="2349500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102403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2405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2407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</a:t>
            </a:r>
            <a:r>
              <a:rPr lang="de-DE" dirty="0" err="1" smtClean="0">
                <a:solidFill>
                  <a:schemeClr val="bg1"/>
                </a:solidFill>
              </a:rPr>
              <a:t>teertpogg</a:t>
            </a:r>
            <a:r>
              <a:rPr lang="de-DE" sz="1400" dirty="0" smtClean="0">
                <a:solidFill>
                  <a:schemeClr val="bg1"/>
                </a:solidFill>
              </a:rPr>
              <a:t> 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02410" name="AutoShape 10"/>
          <p:cNvSpPr>
            <a:spLocks noChangeArrowheads="1"/>
          </p:cNvSpPr>
          <p:nvPr/>
        </p:nvSpPr>
        <p:spPr bwMode="auto">
          <a:xfrm>
            <a:off x="827088" y="764704"/>
            <a:ext cx="5113337" cy="2159471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dirty="0" smtClean="0">
                <a:solidFill>
                  <a:schemeClr val="bg1"/>
                </a:solidFill>
              </a:rPr>
              <a:t>Wat </a:t>
            </a:r>
            <a:r>
              <a:rPr lang="de-DE" sz="2000" dirty="0" err="1" smtClean="0">
                <a:solidFill>
                  <a:schemeClr val="bg1"/>
                </a:solidFill>
              </a:rPr>
              <a:t>is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dat</a:t>
            </a:r>
            <a:r>
              <a:rPr lang="de-DE" sz="2000" dirty="0" smtClean="0">
                <a:solidFill>
                  <a:schemeClr val="bg1"/>
                </a:solidFill>
              </a:rPr>
              <a:t>?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smtClean="0">
                <a:solidFill>
                  <a:schemeClr val="bg1"/>
                </a:solidFill>
              </a:rPr>
              <a:t>Voss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2412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Swienegel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2413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Katteker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2414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10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102416" name="Rectangle 16"/>
          <p:cNvSpPr>
            <a:spLocks noChangeArrowheads="1"/>
          </p:cNvSpPr>
          <p:nvPr/>
        </p:nvSpPr>
        <p:spPr bwMode="auto">
          <a:xfrm>
            <a:off x="6659563" y="2060575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1" y="1012966"/>
            <a:ext cx="2203192" cy="1662946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5613101" y="6436019"/>
            <a:ext cx="27054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>
                <a:solidFill>
                  <a:schemeClr val="bg1"/>
                </a:solidFill>
              </a:rPr>
              <a:t>Bildquelle: </a:t>
            </a:r>
            <a:r>
              <a:rPr lang="de-DE" sz="1600" dirty="0" err="1">
                <a:solidFill>
                  <a:schemeClr val="bg1"/>
                </a:solidFill>
              </a:rPr>
              <a:t>Dellex</a:t>
            </a:r>
            <a:r>
              <a:rPr lang="de-DE" sz="1600" dirty="0">
                <a:solidFill>
                  <a:schemeClr val="bg1"/>
                </a:solidFill>
              </a:rPr>
              <a:t>, Wikimedia</a:t>
            </a:r>
            <a:endParaRPr lang="de-DE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4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0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24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2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24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1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2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15"/>
                  </p:tgtEl>
                </p:cond>
              </p:nextCondLst>
            </p:seq>
          </p:childTnLst>
        </p:cTn>
      </p:par>
    </p:tnLst>
    <p:bldLst>
      <p:bldP spid="102402" grpId="0" animBg="1"/>
      <p:bldP spid="102409" grpId="0" animBg="1"/>
      <p:bldP spid="102409" grpId="1" animBg="1"/>
      <p:bldP spid="102409" grpId="2" animBg="1"/>
      <p:bldP spid="102411" grpId="0" animBg="1"/>
      <p:bldP spid="102411" grpId="1" animBg="1"/>
      <p:bldP spid="102411" grpId="2" animBg="1"/>
      <p:bldP spid="102412" grpId="0" animBg="1"/>
      <p:bldP spid="102412" grpId="1" animBg="1"/>
      <p:bldP spid="102413" grpId="0" animBg="1"/>
      <p:bldP spid="102413" grpId="1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124931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4932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4935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4937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</a:t>
            </a:r>
            <a:r>
              <a:rPr lang="de-DE" dirty="0" err="1" smtClean="0">
                <a:solidFill>
                  <a:schemeClr val="bg1"/>
                </a:solidFill>
              </a:rPr>
              <a:t>teertpogg</a:t>
            </a:r>
            <a:r>
              <a:rPr lang="de-DE" sz="1400" dirty="0" smtClean="0">
                <a:solidFill>
                  <a:schemeClr val="bg1"/>
                </a:solidFill>
              </a:rPr>
              <a:t> 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24938" name="AutoShape 10"/>
          <p:cNvSpPr>
            <a:spLocks noChangeArrowheads="1"/>
          </p:cNvSpPr>
          <p:nvPr/>
        </p:nvSpPr>
        <p:spPr bwMode="auto">
          <a:xfrm>
            <a:off x="827088" y="764704"/>
            <a:ext cx="5113337" cy="2159471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dirty="0" smtClean="0">
                <a:solidFill>
                  <a:schemeClr val="bg1"/>
                </a:solidFill>
              </a:rPr>
              <a:t>Wat </a:t>
            </a:r>
            <a:r>
              <a:rPr lang="de-DE" sz="2000" dirty="0" err="1" smtClean="0">
                <a:solidFill>
                  <a:schemeClr val="bg1"/>
                </a:solidFill>
              </a:rPr>
              <a:t>is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dat</a:t>
            </a:r>
            <a:r>
              <a:rPr lang="de-DE" sz="2000" dirty="0" smtClean="0">
                <a:solidFill>
                  <a:schemeClr val="bg1"/>
                </a:solidFill>
              </a:rPr>
              <a:t>?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24939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smtClean="0">
                <a:solidFill>
                  <a:schemeClr val="bg1"/>
                </a:solidFill>
              </a:rPr>
              <a:t>Voss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4940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Swienegel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4941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</a:t>
            </a:r>
            <a:r>
              <a:rPr lang="de-DE" dirty="0" smtClean="0">
                <a:solidFill>
                  <a:srgbClr val="FF6600"/>
                </a:solidFill>
              </a:rPr>
              <a:t>: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Katteker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4942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10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124944" name="Rectangle 16"/>
          <p:cNvSpPr>
            <a:spLocks noChangeArrowheads="1"/>
          </p:cNvSpPr>
          <p:nvPr/>
        </p:nvSpPr>
        <p:spPr bwMode="auto">
          <a:xfrm>
            <a:off x="6659563" y="2060575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048" y="890507"/>
            <a:ext cx="2527678" cy="190786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5633537" y="6488668"/>
            <a:ext cx="3041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/>
                </a:solidFill>
              </a:rPr>
              <a:t>Bildquelle: </a:t>
            </a:r>
            <a:r>
              <a:rPr lang="de-DE" sz="1600" dirty="0" err="1" smtClean="0">
                <a:solidFill>
                  <a:schemeClr val="bg1"/>
                </a:solidFill>
              </a:rPr>
              <a:t>Dellex</a:t>
            </a:r>
            <a:r>
              <a:rPr lang="de-DE" sz="1600" dirty="0" smtClean="0">
                <a:solidFill>
                  <a:schemeClr val="bg1"/>
                </a:solidFill>
              </a:rPr>
              <a:t>, Wikimedia</a:t>
            </a:r>
            <a:endParaRPr lang="de-DE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1382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1383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1385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 </a:t>
            </a:r>
            <a:r>
              <a:rPr lang="de-DE" dirty="0" err="1" smtClean="0">
                <a:solidFill>
                  <a:schemeClr val="bg1"/>
                </a:solidFill>
              </a:rPr>
              <a:t>Bluus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1386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Wat </a:t>
            </a:r>
            <a:r>
              <a:rPr lang="de-DE" sz="2000" dirty="0" err="1" smtClean="0">
                <a:solidFill>
                  <a:schemeClr val="bg1"/>
                </a:solidFill>
              </a:rPr>
              <a:t>höört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nich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to</a:t>
            </a:r>
            <a:r>
              <a:rPr lang="de-DE" sz="2000" dirty="0" smtClean="0">
                <a:solidFill>
                  <a:schemeClr val="bg1"/>
                </a:solidFill>
              </a:rPr>
              <a:t> de </a:t>
            </a:r>
            <a:r>
              <a:rPr lang="de-DE" sz="2000" dirty="0" err="1" smtClean="0">
                <a:solidFill>
                  <a:schemeClr val="bg1"/>
                </a:solidFill>
              </a:rPr>
              <a:t>Kledaasch</a:t>
            </a:r>
            <a:r>
              <a:rPr lang="de-DE" sz="2000" dirty="0" smtClean="0">
                <a:solidFill>
                  <a:schemeClr val="bg1"/>
                </a:solidFill>
              </a:rPr>
              <a:t> mit </a:t>
            </a:r>
            <a:r>
              <a:rPr lang="de-DE" sz="2000" dirty="0" err="1" smtClean="0">
                <a:solidFill>
                  <a:schemeClr val="bg1"/>
                </a:solidFill>
              </a:rPr>
              <a:t>to</a:t>
            </a:r>
            <a:r>
              <a:rPr lang="de-DE" sz="2000" dirty="0" smtClean="0">
                <a:solidFill>
                  <a:schemeClr val="bg1"/>
                </a:solidFill>
              </a:rPr>
              <a:t>?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01387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 smtClean="0">
                <a:solidFill>
                  <a:srgbClr val="FF6600"/>
                </a:solidFill>
              </a:rPr>
              <a:t>B: </a:t>
            </a:r>
            <a:r>
              <a:rPr lang="de-DE" dirty="0" err="1" smtClean="0">
                <a:solidFill>
                  <a:schemeClr val="bg1"/>
                </a:solidFill>
              </a:rPr>
              <a:t>Klock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01388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>
                <a:solidFill>
                  <a:schemeClr val="bg1"/>
                </a:solidFill>
              </a:rPr>
              <a:t>Büx</a:t>
            </a:r>
          </a:p>
        </p:txBody>
      </p:sp>
      <p:sp>
        <p:nvSpPr>
          <p:cNvPr id="101389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Buukreem</a:t>
            </a:r>
            <a:endParaRPr lang="de-DE" dirty="0"/>
          </a:p>
        </p:txBody>
      </p:sp>
      <p:sp>
        <p:nvSpPr>
          <p:cNvPr id="101390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11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6659563" y="1756703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1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1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1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1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8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1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1"/>
                  </p:tgtEl>
                </p:cond>
              </p:nextCondLst>
            </p:seq>
          </p:childTnLst>
        </p:cTn>
      </p:par>
    </p:tnLst>
    <p:bldLst>
      <p:bldP spid="101378" grpId="0" animBg="1"/>
      <p:bldP spid="101385" grpId="0" animBg="1"/>
      <p:bldP spid="101385" grpId="1" animBg="1"/>
      <p:bldP spid="101385" grpId="2" animBg="1"/>
      <p:bldP spid="101387" grpId="0" animBg="1"/>
      <p:bldP spid="101387" grpId="1" animBg="1"/>
      <p:bldP spid="101388" grpId="0" animBg="1"/>
      <p:bldP spid="101388" grpId="1" animBg="1"/>
      <p:bldP spid="101388" grpId="2" animBg="1"/>
      <p:bldP spid="101389" grpId="0" animBg="1"/>
      <p:bldP spid="101389" grpId="1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113667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3668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3669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3673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 smtClean="0">
                <a:solidFill>
                  <a:srgbClr val="FF6600"/>
                </a:solidFill>
              </a:rPr>
              <a:t>A</a:t>
            </a:r>
            <a:r>
              <a:rPr lang="de-DE" dirty="0">
                <a:solidFill>
                  <a:srgbClr val="FF6600"/>
                </a:solidFill>
              </a:rPr>
              <a:t>: </a:t>
            </a:r>
            <a:r>
              <a:rPr lang="de-DE" dirty="0" err="1" smtClean="0">
                <a:solidFill>
                  <a:schemeClr val="bg1"/>
                </a:solidFill>
              </a:rPr>
              <a:t>Bluus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3674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Wat </a:t>
            </a:r>
            <a:r>
              <a:rPr lang="de-DE" sz="2000" dirty="0" err="1">
                <a:solidFill>
                  <a:schemeClr val="bg1"/>
                </a:solidFill>
              </a:rPr>
              <a:t>höört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nich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to</a:t>
            </a:r>
            <a:r>
              <a:rPr lang="de-DE" sz="2000" dirty="0">
                <a:solidFill>
                  <a:schemeClr val="bg1"/>
                </a:solidFill>
              </a:rPr>
              <a:t> de </a:t>
            </a:r>
            <a:r>
              <a:rPr lang="de-DE" sz="2000" dirty="0" err="1">
                <a:solidFill>
                  <a:schemeClr val="bg1"/>
                </a:solidFill>
              </a:rPr>
              <a:t>Kledaasch</a:t>
            </a:r>
            <a:r>
              <a:rPr lang="de-DE" sz="2000" dirty="0">
                <a:solidFill>
                  <a:schemeClr val="bg1"/>
                </a:solidFill>
              </a:rPr>
              <a:t> mit </a:t>
            </a:r>
            <a:r>
              <a:rPr lang="de-DE" sz="2000" dirty="0" err="1">
                <a:solidFill>
                  <a:schemeClr val="bg1"/>
                </a:solidFill>
              </a:rPr>
              <a:t>to</a:t>
            </a:r>
            <a:r>
              <a:rPr lang="de-DE" sz="2000" dirty="0">
                <a:solidFill>
                  <a:schemeClr val="bg1"/>
                </a:solidFill>
              </a:rPr>
              <a:t>?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13675" name="AutoShape 11"/>
          <p:cNvSpPr>
            <a:spLocks noChangeArrowheads="1"/>
          </p:cNvSpPr>
          <p:nvPr/>
        </p:nvSpPr>
        <p:spPr bwMode="auto">
          <a:xfrm>
            <a:off x="827584" y="4365104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</a:t>
            </a:r>
            <a:r>
              <a:rPr lang="de-DE" dirty="0" smtClean="0">
                <a:solidFill>
                  <a:srgbClr val="FF6600"/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Büx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3676" name="AutoShape 12"/>
          <p:cNvSpPr>
            <a:spLocks noChangeArrowheads="1"/>
          </p:cNvSpPr>
          <p:nvPr/>
        </p:nvSpPr>
        <p:spPr bwMode="auto">
          <a:xfrm>
            <a:off x="3491880" y="3430389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</a:t>
            </a:r>
            <a:r>
              <a:rPr lang="de-DE" dirty="0" smtClean="0">
                <a:solidFill>
                  <a:srgbClr val="FF6600"/>
                </a:solidFill>
              </a:rPr>
              <a:t>: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Klock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3677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Buukreem</a:t>
            </a:r>
            <a:endParaRPr lang="de-DE" dirty="0"/>
          </a:p>
        </p:txBody>
      </p:sp>
      <p:sp>
        <p:nvSpPr>
          <p:cNvPr id="113678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11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13679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113680" name="Rectangle 16"/>
          <p:cNvSpPr>
            <a:spLocks noChangeArrowheads="1"/>
          </p:cNvSpPr>
          <p:nvPr/>
        </p:nvSpPr>
        <p:spPr bwMode="auto">
          <a:xfrm>
            <a:off x="6659563" y="1773238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-57828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5716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5719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5721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Schallst </a:t>
            </a:r>
            <a:r>
              <a:rPr lang="de-DE" dirty="0" err="1" smtClean="0">
                <a:solidFill>
                  <a:schemeClr val="bg1"/>
                </a:solidFill>
              </a:rPr>
              <a:t>n</a:t>
            </a:r>
            <a:r>
              <a:rPr lang="de-DE" dirty="0" err="1" smtClean="0">
                <a:solidFill>
                  <a:schemeClr val="bg1"/>
                </a:solidFill>
              </a:rPr>
              <a:t>ich</a:t>
            </a:r>
            <a:r>
              <a:rPr lang="de-DE" dirty="0" smtClean="0">
                <a:solidFill>
                  <a:schemeClr val="bg1"/>
                </a:solidFill>
              </a:rPr>
              <a:t> bang</a:t>
            </a:r>
            <a:endParaRPr lang="de-DE" sz="1600" dirty="0" smtClean="0">
              <a:solidFill>
                <a:schemeClr val="bg1"/>
              </a:solidFill>
            </a:endParaRPr>
          </a:p>
          <a:p>
            <a:r>
              <a:rPr lang="de-DE" sz="1600" dirty="0" err="1" smtClean="0">
                <a:solidFill>
                  <a:schemeClr val="bg1"/>
                </a:solidFill>
              </a:rPr>
              <a:t>ween</a:t>
            </a:r>
            <a:r>
              <a:rPr lang="de-DE" sz="1600" dirty="0" smtClean="0">
                <a:solidFill>
                  <a:schemeClr val="bg1"/>
                </a:solidFill>
              </a:rPr>
              <a:t>, </a:t>
            </a:r>
            <a:r>
              <a:rPr lang="de-DE" sz="1600" dirty="0">
                <a:solidFill>
                  <a:schemeClr val="bg1"/>
                </a:solidFill>
              </a:rPr>
              <a:t>mal </a:t>
            </a:r>
            <a:r>
              <a:rPr lang="de-DE" sz="1600" dirty="0" err="1" smtClean="0">
                <a:solidFill>
                  <a:schemeClr val="bg1"/>
                </a:solidFill>
              </a:rPr>
              <a:t>wat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to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seggen</a:t>
            </a:r>
            <a:r>
              <a:rPr lang="de-DE" sz="1600" dirty="0" smtClean="0">
                <a:solidFill>
                  <a:schemeClr val="bg1"/>
                </a:solidFill>
              </a:rPr>
              <a:t>.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15722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Wat </a:t>
            </a:r>
            <a:r>
              <a:rPr lang="de-DE" sz="2000" dirty="0" err="1" smtClean="0">
                <a:solidFill>
                  <a:schemeClr val="bg1"/>
                </a:solidFill>
              </a:rPr>
              <a:t>is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dormit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meent</a:t>
            </a:r>
            <a:r>
              <a:rPr lang="de-DE" sz="2000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„De </a:t>
            </a:r>
            <a:r>
              <a:rPr lang="de-DE" sz="2000" dirty="0" err="1" smtClean="0">
                <a:solidFill>
                  <a:schemeClr val="bg1"/>
                </a:solidFill>
              </a:rPr>
              <a:t>op‘n</a:t>
            </a:r>
            <a:r>
              <a:rPr lang="de-DE" sz="2000" dirty="0" smtClean="0">
                <a:solidFill>
                  <a:schemeClr val="bg1"/>
                </a:solidFill>
              </a:rPr>
              <a:t> Markt singt, 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den bellt de Hund </a:t>
            </a:r>
            <a:r>
              <a:rPr lang="de-DE" sz="2000" dirty="0" err="1" smtClean="0">
                <a:solidFill>
                  <a:schemeClr val="bg1"/>
                </a:solidFill>
              </a:rPr>
              <a:t>in‘t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Leed</a:t>
            </a:r>
            <a:r>
              <a:rPr lang="de-DE" sz="2000" dirty="0" smtClean="0">
                <a:solidFill>
                  <a:schemeClr val="bg1"/>
                </a:solidFill>
              </a:rPr>
              <a:t>“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15723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sz="1600" dirty="0">
                <a:solidFill>
                  <a:schemeClr val="bg1"/>
                </a:solidFill>
              </a:rPr>
              <a:t>B</a:t>
            </a:r>
            <a:r>
              <a:rPr lang="de-DE" sz="1600" dirty="0" smtClean="0">
                <a:solidFill>
                  <a:schemeClr val="bg1"/>
                </a:solidFill>
              </a:rPr>
              <a:t>i </a:t>
            </a:r>
            <a:r>
              <a:rPr lang="de-DE" sz="1600" dirty="0" err="1" smtClean="0">
                <a:solidFill>
                  <a:schemeClr val="bg1"/>
                </a:solidFill>
              </a:rPr>
              <a:t>veel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Lüüd</a:t>
            </a:r>
            <a:r>
              <a:rPr lang="de-DE" sz="1600" dirty="0" smtClean="0">
                <a:solidFill>
                  <a:schemeClr val="bg1"/>
                </a:solidFill>
              </a:rPr>
              <a:t> kann </a:t>
            </a:r>
          </a:p>
          <a:p>
            <a:r>
              <a:rPr lang="de-DE" sz="1600" dirty="0" err="1" smtClean="0">
                <a:solidFill>
                  <a:schemeClr val="bg1"/>
                </a:solidFill>
              </a:rPr>
              <a:t>dat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luud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warden</a:t>
            </a:r>
            <a:r>
              <a:rPr lang="de-DE" sz="1600" dirty="0" smtClean="0">
                <a:solidFill>
                  <a:schemeClr val="bg1"/>
                </a:solidFill>
              </a:rPr>
              <a:t>.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15724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</a:t>
            </a:r>
            <a:r>
              <a:rPr lang="de-DE" dirty="0" smtClean="0">
                <a:solidFill>
                  <a:srgbClr val="FF6600"/>
                </a:solidFill>
              </a:rPr>
              <a:t>: </a:t>
            </a:r>
            <a:r>
              <a:rPr lang="de-DE" sz="1600" dirty="0" smtClean="0">
                <a:solidFill>
                  <a:schemeClr val="bg1"/>
                </a:solidFill>
              </a:rPr>
              <a:t>Hunnen </a:t>
            </a:r>
            <a:r>
              <a:rPr lang="de-DE" sz="1600" dirty="0" smtClean="0">
                <a:solidFill>
                  <a:schemeClr val="bg1"/>
                </a:solidFill>
              </a:rPr>
              <a:t>bellt </a:t>
            </a:r>
            <a:r>
              <a:rPr lang="de-DE" sz="1600" dirty="0" err="1" smtClean="0">
                <a:solidFill>
                  <a:schemeClr val="bg1"/>
                </a:solidFill>
              </a:rPr>
              <a:t>veel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de-DE" sz="1600" dirty="0" err="1" smtClean="0">
                <a:solidFill>
                  <a:schemeClr val="bg1"/>
                </a:solidFill>
              </a:rPr>
              <a:t>un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luud</a:t>
            </a:r>
            <a:r>
              <a:rPr lang="de-DE" sz="1600" dirty="0" smtClean="0">
                <a:solidFill>
                  <a:schemeClr val="bg1"/>
                </a:solidFill>
              </a:rPr>
              <a:t>.</a:t>
            </a:r>
            <a:r>
              <a:rPr lang="de-DE" sz="1600" dirty="0" smtClean="0"/>
              <a:t> 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15725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sz="1600" dirty="0" smtClean="0">
                <a:solidFill>
                  <a:schemeClr val="bg1"/>
                </a:solidFill>
              </a:rPr>
              <a:t>De </a:t>
            </a:r>
            <a:r>
              <a:rPr lang="de-DE" sz="1600" dirty="0" err="1" smtClean="0">
                <a:solidFill>
                  <a:schemeClr val="bg1"/>
                </a:solidFill>
              </a:rPr>
              <a:t>luut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snackt</a:t>
            </a:r>
            <a:r>
              <a:rPr lang="de-DE" sz="1600" dirty="0" smtClean="0">
                <a:solidFill>
                  <a:schemeClr val="bg1"/>
                </a:solidFill>
              </a:rPr>
              <a:t>, </a:t>
            </a:r>
          </a:p>
          <a:p>
            <a:r>
              <a:rPr lang="de-DE" sz="1600" dirty="0" err="1" smtClean="0">
                <a:solidFill>
                  <a:schemeClr val="bg1"/>
                </a:solidFill>
              </a:rPr>
              <a:t>mütt</a:t>
            </a:r>
            <a:r>
              <a:rPr lang="de-DE" sz="1600" dirty="0" smtClean="0">
                <a:solidFill>
                  <a:schemeClr val="bg1"/>
                </a:solidFill>
              </a:rPr>
              <a:t> mit Kritik </a:t>
            </a:r>
            <a:r>
              <a:rPr lang="de-DE" sz="1600" dirty="0" err="1" smtClean="0">
                <a:solidFill>
                  <a:schemeClr val="bg1"/>
                </a:solidFill>
              </a:rPr>
              <a:t>reken</a:t>
            </a:r>
            <a:r>
              <a:rPr lang="de-DE" sz="1600" dirty="0" smtClean="0">
                <a:solidFill>
                  <a:schemeClr val="bg1"/>
                </a:solidFill>
              </a:rPr>
              <a:t>.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15726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>
                <a:solidFill>
                  <a:srgbClr val="FF6600"/>
                </a:solidFill>
              </a:rPr>
              <a:t>1</a:t>
            </a:r>
            <a:r>
              <a:rPr lang="de-DE" sz="1400" dirty="0" smtClean="0">
                <a:solidFill>
                  <a:srgbClr val="FF6600"/>
                </a:solidFill>
              </a:rPr>
              <a:t>2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15727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115728" name="Rectangle 16"/>
          <p:cNvSpPr>
            <a:spLocks noChangeArrowheads="1"/>
          </p:cNvSpPr>
          <p:nvPr/>
        </p:nvSpPr>
        <p:spPr bwMode="auto">
          <a:xfrm>
            <a:off x="6659563" y="1412875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5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2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5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5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2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15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2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5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727"/>
                  </p:tgtEl>
                </p:cond>
              </p:nextCondLst>
            </p:seq>
          </p:childTnLst>
        </p:cTn>
      </p:par>
    </p:tnLst>
    <p:bldLst>
      <p:bldP spid="115714" grpId="0" animBg="1"/>
      <p:bldP spid="115721" grpId="0" animBg="1"/>
      <p:bldP spid="115721" grpId="1" animBg="1"/>
      <p:bldP spid="115721" grpId="2" animBg="1"/>
      <p:bldP spid="115723" grpId="0" animBg="1"/>
      <p:bldP spid="115723" grpId="1" animBg="1"/>
      <p:bldP spid="115723" grpId="2" animBg="1"/>
      <p:bldP spid="115724" grpId="0" animBg="1"/>
      <p:bldP spid="115724" grpId="1" animBg="1"/>
      <p:bldP spid="115725" grpId="0" animBg="1"/>
      <p:bldP spid="115725" grpId="1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0" y="-92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126979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6980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6982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6983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6986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Wat </a:t>
            </a:r>
            <a:r>
              <a:rPr lang="de-DE" sz="2000" dirty="0" err="1">
                <a:solidFill>
                  <a:schemeClr val="bg1"/>
                </a:solidFill>
              </a:rPr>
              <a:t>is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durmit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meent</a:t>
            </a:r>
            <a:r>
              <a:rPr lang="de-DE" sz="2000" dirty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„De </a:t>
            </a:r>
            <a:r>
              <a:rPr lang="de-DE" sz="2000" dirty="0" err="1">
                <a:solidFill>
                  <a:schemeClr val="bg1"/>
                </a:solidFill>
              </a:rPr>
              <a:t>op‘n</a:t>
            </a:r>
            <a:r>
              <a:rPr lang="de-DE" sz="2000" dirty="0">
                <a:solidFill>
                  <a:schemeClr val="bg1"/>
                </a:solidFill>
              </a:rPr>
              <a:t> Markt singt, 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den bellt de Hund </a:t>
            </a:r>
            <a:r>
              <a:rPr lang="de-DE" sz="2000" dirty="0" err="1">
                <a:solidFill>
                  <a:schemeClr val="bg1"/>
                </a:solidFill>
              </a:rPr>
              <a:t>in‘t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Leed</a:t>
            </a:r>
            <a:r>
              <a:rPr lang="de-DE" sz="200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126987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>
                <a:solidFill>
                  <a:schemeClr val="bg1"/>
                </a:solidFill>
              </a:rPr>
              <a:t>Bi </a:t>
            </a:r>
            <a:r>
              <a:rPr lang="de-DE" dirty="0" err="1">
                <a:solidFill>
                  <a:schemeClr val="bg1"/>
                </a:solidFill>
              </a:rPr>
              <a:t>veel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Lüüd</a:t>
            </a:r>
            <a:r>
              <a:rPr lang="de-DE" dirty="0">
                <a:solidFill>
                  <a:schemeClr val="bg1"/>
                </a:solidFill>
              </a:rPr>
              <a:t> kann </a:t>
            </a:r>
          </a:p>
          <a:p>
            <a:r>
              <a:rPr lang="de-DE" dirty="0" err="1">
                <a:solidFill>
                  <a:schemeClr val="bg1"/>
                </a:solidFill>
              </a:rPr>
              <a:t>dat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luud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warden</a:t>
            </a:r>
            <a:r>
              <a:rPr lang="de-DE" dirty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6988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 </a:t>
            </a:r>
            <a:r>
              <a:rPr lang="de-DE" dirty="0">
                <a:solidFill>
                  <a:schemeClr val="bg1"/>
                </a:solidFill>
              </a:rPr>
              <a:t>Hunnen bellt </a:t>
            </a:r>
            <a:r>
              <a:rPr lang="de-DE" dirty="0" err="1">
                <a:solidFill>
                  <a:schemeClr val="bg1"/>
                </a:solidFill>
              </a:rPr>
              <a:t>veel</a:t>
            </a:r>
            <a:r>
              <a:rPr lang="de-DE" dirty="0">
                <a:solidFill>
                  <a:schemeClr val="bg1"/>
                </a:solidFill>
              </a:rPr>
              <a:t> </a:t>
            </a:r>
          </a:p>
          <a:p>
            <a:r>
              <a:rPr lang="de-DE" dirty="0" err="1">
                <a:solidFill>
                  <a:schemeClr val="bg1"/>
                </a:solidFill>
              </a:rPr>
              <a:t>un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luud</a:t>
            </a:r>
            <a:r>
              <a:rPr lang="de-DE" dirty="0">
                <a:solidFill>
                  <a:schemeClr val="bg1"/>
                </a:solidFill>
              </a:rPr>
              <a:t>.</a:t>
            </a:r>
            <a:r>
              <a:rPr lang="de-DE" dirty="0"/>
              <a:t>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6989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>
                <a:solidFill>
                  <a:schemeClr val="bg1"/>
                </a:solidFill>
              </a:rPr>
              <a:t>De </a:t>
            </a:r>
            <a:r>
              <a:rPr lang="de-DE" dirty="0" err="1">
                <a:solidFill>
                  <a:schemeClr val="bg1"/>
                </a:solidFill>
              </a:rPr>
              <a:t>luut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snackt</a:t>
            </a:r>
            <a:r>
              <a:rPr lang="de-DE" dirty="0">
                <a:solidFill>
                  <a:schemeClr val="bg1"/>
                </a:solidFill>
              </a:rPr>
              <a:t>, </a:t>
            </a:r>
          </a:p>
          <a:p>
            <a:r>
              <a:rPr lang="de-DE" dirty="0" err="1">
                <a:solidFill>
                  <a:schemeClr val="bg1"/>
                </a:solidFill>
              </a:rPr>
              <a:t>mütt</a:t>
            </a:r>
            <a:r>
              <a:rPr lang="de-DE" dirty="0">
                <a:solidFill>
                  <a:schemeClr val="bg1"/>
                </a:solidFill>
              </a:rPr>
              <a:t> mit Kritik </a:t>
            </a:r>
            <a:r>
              <a:rPr lang="de-DE" dirty="0" err="1">
                <a:solidFill>
                  <a:schemeClr val="bg1"/>
                </a:solidFill>
              </a:rPr>
              <a:t>reken</a:t>
            </a:r>
            <a:r>
              <a:rPr lang="de-DE" dirty="0">
                <a:solidFill>
                  <a:schemeClr val="bg1"/>
                </a:solidFill>
              </a:rPr>
              <a:t>.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126990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>
                <a:solidFill>
                  <a:srgbClr val="FF6600"/>
                </a:solidFill>
              </a:rPr>
              <a:t>1</a:t>
            </a:r>
            <a:r>
              <a:rPr lang="de-DE" sz="1400" dirty="0" smtClean="0">
                <a:solidFill>
                  <a:srgbClr val="FF6600"/>
                </a:solidFill>
              </a:rPr>
              <a:t>2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26991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126992" name="Rectangle 16"/>
          <p:cNvSpPr>
            <a:spLocks noChangeArrowheads="1"/>
          </p:cNvSpPr>
          <p:nvPr/>
        </p:nvSpPr>
        <p:spPr bwMode="auto">
          <a:xfrm>
            <a:off x="6659563" y="1411288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Schallst </a:t>
            </a:r>
            <a:r>
              <a:rPr lang="de-DE" dirty="0" err="1" smtClean="0">
                <a:solidFill>
                  <a:schemeClr val="bg1"/>
                </a:solidFill>
              </a:rPr>
              <a:t>n</a:t>
            </a:r>
            <a:r>
              <a:rPr lang="de-DE" dirty="0" err="1" smtClean="0">
                <a:solidFill>
                  <a:schemeClr val="bg1"/>
                </a:solidFill>
              </a:rPr>
              <a:t>ich</a:t>
            </a:r>
            <a:r>
              <a:rPr lang="de-DE" dirty="0" smtClean="0">
                <a:solidFill>
                  <a:schemeClr val="bg1"/>
                </a:solidFill>
              </a:rPr>
              <a:t> bang</a:t>
            </a:r>
            <a:endParaRPr lang="de-DE" sz="1600" dirty="0" smtClean="0">
              <a:solidFill>
                <a:schemeClr val="bg1"/>
              </a:solidFill>
            </a:endParaRPr>
          </a:p>
          <a:p>
            <a:r>
              <a:rPr lang="de-DE" sz="1600" dirty="0" err="1" smtClean="0">
                <a:solidFill>
                  <a:schemeClr val="bg1"/>
                </a:solidFill>
              </a:rPr>
              <a:t>ween</a:t>
            </a:r>
            <a:r>
              <a:rPr lang="de-DE" sz="1600" dirty="0" smtClean="0">
                <a:solidFill>
                  <a:schemeClr val="bg1"/>
                </a:solidFill>
              </a:rPr>
              <a:t>, </a:t>
            </a:r>
            <a:r>
              <a:rPr lang="de-DE" sz="1600" dirty="0">
                <a:solidFill>
                  <a:schemeClr val="bg1"/>
                </a:solidFill>
              </a:rPr>
              <a:t>mal </a:t>
            </a:r>
            <a:r>
              <a:rPr lang="de-DE" sz="1600" dirty="0" err="1" smtClean="0">
                <a:solidFill>
                  <a:schemeClr val="bg1"/>
                </a:solidFill>
              </a:rPr>
              <a:t>wat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to</a:t>
            </a:r>
            <a:r>
              <a:rPr lang="de-DE" sz="1600" dirty="0" smtClean="0">
                <a:solidFill>
                  <a:schemeClr val="bg1"/>
                </a:solidFill>
              </a:rPr>
              <a:t> </a:t>
            </a:r>
            <a:r>
              <a:rPr lang="de-DE" sz="1600" dirty="0" err="1" smtClean="0">
                <a:solidFill>
                  <a:schemeClr val="bg1"/>
                </a:solidFill>
              </a:rPr>
              <a:t>seggen</a:t>
            </a:r>
            <a:r>
              <a:rPr lang="de-DE" sz="1600" dirty="0" smtClean="0">
                <a:solidFill>
                  <a:schemeClr val="bg1"/>
                </a:solidFill>
              </a:rPr>
              <a:t>.</a:t>
            </a:r>
            <a:endParaRPr lang="de-DE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ChangeArrowheads="1"/>
          </p:cNvSpPr>
          <p:nvPr/>
        </p:nvSpPr>
        <p:spPr bwMode="auto">
          <a:xfrm>
            <a:off x="0" y="-27384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139267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9270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9271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9273" name="AutoShape 9"/>
          <p:cNvSpPr>
            <a:spLocks noChangeArrowheads="1"/>
          </p:cNvSpPr>
          <p:nvPr/>
        </p:nvSpPr>
        <p:spPr bwMode="auto">
          <a:xfrm>
            <a:off x="827584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13</a:t>
            </a:r>
            <a:r>
              <a:rPr lang="de-DE" dirty="0" smtClean="0">
                <a:solidFill>
                  <a:schemeClr val="bg1"/>
                </a:solidFill>
              </a:rPr>
              <a:t>. </a:t>
            </a:r>
            <a:r>
              <a:rPr lang="de-DE" dirty="0" err="1" smtClean="0">
                <a:solidFill>
                  <a:schemeClr val="bg1"/>
                </a:solidFill>
              </a:rPr>
              <a:t>Johrhunnert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39274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 smtClean="0">
                <a:solidFill>
                  <a:schemeClr val="bg1"/>
                </a:solidFill>
              </a:rPr>
              <a:t>Siet</a:t>
            </a:r>
            <a:r>
              <a:rPr lang="de-DE" sz="2000" dirty="0" smtClean="0">
                <a:solidFill>
                  <a:schemeClr val="bg1"/>
                </a:solidFill>
              </a:rPr>
              <a:t> wann </a:t>
            </a:r>
            <a:r>
              <a:rPr lang="de-DE" sz="2000" dirty="0" smtClean="0">
                <a:solidFill>
                  <a:schemeClr val="bg1"/>
                </a:solidFill>
              </a:rPr>
              <a:t>(</a:t>
            </a:r>
            <a:r>
              <a:rPr lang="de-DE" sz="2000" dirty="0" err="1" smtClean="0">
                <a:solidFill>
                  <a:schemeClr val="bg1"/>
                </a:solidFill>
              </a:rPr>
              <a:t>üm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un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>bi) </a:t>
            </a:r>
            <a:r>
              <a:rPr lang="de-DE" sz="2000" dirty="0" smtClean="0">
                <a:solidFill>
                  <a:schemeClr val="bg1"/>
                </a:solidFill>
              </a:rPr>
              <a:t>ward 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in </a:t>
            </a:r>
            <a:r>
              <a:rPr lang="de-DE" sz="2000" dirty="0" err="1" smtClean="0">
                <a:solidFill>
                  <a:schemeClr val="bg1"/>
                </a:solidFill>
              </a:rPr>
              <a:t>Hamborg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hochdüütsch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schreven</a:t>
            </a:r>
            <a:r>
              <a:rPr lang="de-DE" sz="2000" dirty="0" smtClean="0">
                <a:solidFill>
                  <a:schemeClr val="bg1"/>
                </a:solidFill>
              </a:rPr>
              <a:t>? 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39275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</a:t>
            </a:r>
            <a:r>
              <a:rPr lang="de-DE" dirty="0" smtClean="0">
                <a:solidFill>
                  <a:srgbClr val="FF6600"/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16</a:t>
            </a:r>
            <a:r>
              <a:rPr lang="de-DE" dirty="0" smtClean="0">
                <a:solidFill>
                  <a:schemeClr val="bg1"/>
                </a:solidFill>
              </a:rPr>
              <a:t>. </a:t>
            </a:r>
            <a:r>
              <a:rPr lang="de-DE" dirty="0" err="1" smtClean="0">
                <a:solidFill>
                  <a:schemeClr val="bg1"/>
                </a:solidFill>
              </a:rPr>
              <a:t>Johrhunnert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9276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14</a:t>
            </a:r>
            <a:r>
              <a:rPr lang="de-DE" dirty="0" smtClean="0">
                <a:solidFill>
                  <a:schemeClr val="bg1"/>
                </a:solidFill>
              </a:rPr>
              <a:t>. </a:t>
            </a:r>
            <a:r>
              <a:rPr lang="de-DE" dirty="0" err="1" smtClean="0">
                <a:solidFill>
                  <a:schemeClr val="bg1"/>
                </a:solidFill>
              </a:rPr>
              <a:t>Johrhunnert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39277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</a:t>
            </a:r>
            <a:r>
              <a:rPr lang="de-DE" dirty="0" smtClean="0">
                <a:solidFill>
                  <a:srgbClr val="FF6600"/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18</a:t>
            </a:r>
            <a:r>
              <a:rPr lang="de-DE" dirty="0" smtClean="0">
                <a:solidFill>
                  <a:schemeClr val="bg1"/>
                </a:solidFill>
              </a:rPr>
              <a:t>. </a:t>
            </a:r>
            <a:r>
              <a:rPr lang="de-DE" dirty="0" err="1" smtClean="0">
                <a:solidFill>
                  <a:schemeClr val="bg1"/>
                </a:solidFill>
              </a:rPr>
              <a:t>Johrhunnert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39278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13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139280" name="Rectangle 16"/>
          <p:cNvSpPr>
            <a:spLocks noChangeArrowheads="1"/>
          </p:cNvSpPr>
          <p:nvPr/>
        </p:nvSpPr>
        <p:spPr bwMode="auto">
          <a:xfrm>
            <a:off x="6659563" y="1125538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9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27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39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27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9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27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9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27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39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279"/>
                  </p:tgtEl>
                </p:cond>
              </p:nextCondLst>
            </p:seq>
          </p:childTnLst>
        </p:cTn>
      </p:par>
    </p:tnLst>
    <p:bldLst>
      <p:bldP spid="139266" grpId="0" animBg="1"/>
      <p:bldP spid="139273" grpId="0" animBg="1"/>
      <p:bldP spid="139273" grpId="1" animBg="1"/>
      <p:bldP spid="139273" grpId="2" animBg="1"/>
      <p:bldP spid="139275" grpId="0" animBg="1"/>
      <p:bldP spid="139275" grpId="1" animBg="1"/>
      <p:bldP spid="139276" grpId="0" animBg="1"/>
      <p:bldP spid="139276" grpId="1" animBg="1"/>
      <p:bldP spid="139276" grpId="2" animBg="1"/>
      <p:bldP spid="139277" grpId="0" animBg="1"/>
      <p:bldP spid="139277" grpId="1" animBg="1"/>
      <p:bldP spid="1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145411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5412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5414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5417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13</a:t>
            </a:r>
            <a:r>
              <a:rPr lang="de-DE" dirty="0">
                <a:solidFill>
                  <a:schemeClr val="bg1"/>
                </a:solidFill>
              </a:rPr>
              <a:t>. </a:t>
            </a:r>
            <a:r>
              <a:rPr lang="de-DE" dirty="0" err="1">
                <a:solidFill>
                  <a:schemeClr val="bg1"/>
                </a:solidFill>
              </a:rPr>
              <a:t>Johrhunnert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45418" name="AutoShape 10"/>
          <p:cNvSpPr>
            <a:spLocks noChangeArrowheads="1"/>
          </p:cNvSpPr>
          <p:nvPr/>
        </p:nvSpPr>
        <p:spPr bwMode="auto">
          <a:xfrm>
            <a:off x="827584" y="1628800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>
                <a:solidFill>
                  <a:schemeClr val="bg1"/>
                </a:solidFill>
              </a:rPr>
              <a:t>Siet</a:t>
            </a:r>
            <a:r>
              <a:rPr lang="de-DE" sz="2000" dirty="0">
                <a:solidFill>
                  <a:schemeClr val="bg1"/>
                </a:solidFill>
              </a:rPr>
              <a:t> wann </a:t>
            </a:r>
            <a:r>
              <a:rPr lang="de-DE" sz="2000" dirty="0" smtClean="0">
                <a:solidFill>
                  <a:schemeClr val="bg1"/>
                </a:solidFill>
              </a:rPr>
              <a:t>(</a:t>
            </a:r>
            <a:r>
              <a:rPr lang="de-DE" sz="2000" dirty="0" err="1" smtClean="0">
                <a:solidFill>
                  <a:schemeClr val="bg1"/>
                </a:solidFill>
              </a:rPr>
              <a:t>üm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un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>bi) </a:t>
            </a:r>
            <a:r>
              <a:rPr lang="de-DE" sz="2000" dirty="0">
                <a:solidFill>
                  <a:schemeClr val="bg1"/>
                </a:solidFill>
              </a:rPr>
              <a:t>ward 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in </a:t>
            </a:r>
            <a:r>
              <a:rPr lang="de-DE" sz="2000" dirty="0" err="1">
                <a:solidFill>
                  <a:schemeClr val="bg1"/>
                </a:solidFill>
              </a:rPr>
              <a:t>Hamborg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hochdüütsch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schreven</a:t>
            </a:r>
            <a:r>
              <a:rPr lang="de-DE" sz="2000" dirty="0">
                <a:solidFill>
                  <a:schemeClr val="bg1"/>
                </a:solidFill>
              </a:rPr>
              <a:t>? </a:t>
            </a:r>
          </a:p>
        </p:txBody>
      </p:sp>
      <p:sp>
        <p:nvSpPr>
          <p:cNvPr id="145419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</a:t>
            </a:r>
            <a:r>
              <a:rPr lang="de-DE" dirty="0" smtClean="0">
                <a:solidFill>
                  <a:srgbClr val="FF6600"/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16</a:t>
            </a:r>
            <a:r>
              <a:rPr lang="de-DE" dirty="0" smtClean="0">
                <a:solidFill>
                  <a:schemeClr val="bg1"/>
                </a:solidFill>
              </a:rPr>
              <a:t>. </a:t>
            </a:r>
            <a:r>
              <a:rPr lang="de-DE" dirty="0" err="1">
                <a:solidFill>
                  <a:schemeClr val="bg1"/>
                </a:solidFill>
              </a:rPr>
              <a:t>Johrhunnert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45420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14</a:t>
            </a:r>
            <a:r>
              <a:rPr lang="de-DE" dirty="0" smtClean="0">
                <a:solidFill>
                  <a:schemeClr val="bg1"/>
                </a:solidFill>
              </a:rPr>
              <a:t>. </a:t>
            </a:r>
            <a:r>
              <a:rPr lang="de-DE" dirty="0" err="1">
                <a:solidFill>
                  <a:schemeClr val="bg1"/>
                </a:solidFill>
              </a:rPr>
              <a:t>Johrhunnert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45421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18</a:t>
            </a:r>
            <a:r>
              <a:rPr lang="de-DE" dirty="0" smtClean="0">
                <a:solidFill>
                  <a:schemeClr val="bg1"/>
                </a:solidFill>
              </a:rPr>
              <a:t>. </a:t>
            </a:r>
            <a:r>
              <a:rPr lang="de-DE" dirty="0" err="1">
                <a:solidFill>
                  <a:schemeClr val="bg1"/>
                </a:solidFill>
              </a:rPr>
              <a:t>Johrhunnert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45422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13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45423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145424" name="Rectangle 16"/>
          <p:cNvSpPr>
            <a:spLocks noChangeArrowheads="1"/>
          </p:cNvSpPr>
          <p:nvPr/>
        </p:nvSpPr>
        <p:spPr bwMode="auto">
          <a:xfrm>
            <a:off x="6659563" y="1123950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>
            <a:off x="34925" y="4652963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-34925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34925" y="2276475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34925" y="549275"/>
            <a:ext cx="9144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0601" name="AutoShape 9"/>
          <p:cNvSpPr>
            <a:spLocks noChangeArrowheads="1"/>
          </p:cNvSpPr>
          <p:nvPr/>
        </p:nvSpPr>
        <p:spPr bwMode="auto">
          <a:xfrm>
            <a:off x="6443663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 smtClean="0">
                <a:solidFill>
                  <a:srgbClr val="FF6600"/>
                </a:solidFill>
              </a:rPr>
              <a:t>B: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Leevsten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büst</a:t>
            </a:r>
            <a:r>
              <a:rPr lang="de-DE" dirty="0" smtClean="0">
                <a:solidFill>
                  <a:schemeClr val="bg1"/>
                </a:solidFill>
              </a:rPr>
              <a:t>,</a:t>
            </a:r>
            <a:r>
              <a:rPr lang="de-DE" sz="1400" dirty="0" smtClean="0">
                <a:solidFill>
                  <a:schemeClr val="bg1"/>
                </a:solidFill>
              </a:rPr>
              <a:t>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10602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 smtClean="0">
                <a:solidFill>
                  <a:schemeClr val="bg1"/>
                </a:solidFill>
              </a:rPr>
              <a:t>Sorteer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>
                <a:solidFill>
                  <a:schemeClr val="bg1"/>
                </a:solidFill>
              </a:rPr>
              <a:t>de </a:t>
            </a:r>
            <a:r>
              <a:rPr lang="de-DE" sz="2000" dirty="0" err="1" smtClean="0">
                <a:solidFill>
                  <a:schemeClr val="bg1"/>
                </a:solidFill>
              </a:rPr>
              <a:t>Kassens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>
                <a:solidFill>
                  <a:schemeClr val="bg1"/>
                </a:solidFill>
              </a:rPr>
              <a:t>so </a:t>
            </a:r>
            <a:r>
              <a:rPr lang="de-DE" sz="2000" dirty="0" smtClean="0">
                <a:solidFill>
                  <a:schemeClr val="bg1"/>
                </a:solidFill>
              </a:rPr>
              <a:t>in de </a:t>
            </a:r>
            <a:r>
              <a:rPr lang="de-DE" sz="2000" dirty="0" err="1">
                <a:solidFill>
                  <a:schemeClr val="bg1"/>
                </a:solidFill>
              </a:rPr>
              <a:t>Reeg</a:t>
            </a:r>
            <a:r>
              <a:rPr lang="de-DE" sz="2000" dirty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de-DE" sz="2000" dirty="0" err="1">
                <a:solidFill>
                  <a:schemeClr val="bg1"/>
                </a:solidFill>
              </a:rPr>
              <a:t>dat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sik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>en </a:t>
            </a:r>
            <a:r>
              <a:rPr lang="de-DE" sz="2000" dirty="0" err="1" smtClean="0">
                <a:solidFill>
                  <a:schemeClr val="bg1"/>
                </a:solidFill>
              </a:rPr>
              <a:t>Leed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ergifft</a:t>
            </a:r>
            <a:r>
              <a:rPr lang="de-DE" sz="2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0603" name="AutoShape 11"/>
          <p:cNvSpPr>
            <a:spLocks noChangeArrowheads="1"/>
          </p:cNvSpPr>
          <p:nvPr/>
        </p:nvSpPr>
        <p:spPr bwMode="auto">
          <a:xfrm>
            <a:off x="6445250" y="5732463"/>
            <a:ext cx="2519363" cy="576262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 smtClean="0">
                <a:solidFill>
                  <a:srgbClr val="FF6600"/>
                </a:solidFill>
              </a:rPr>
              <a:t>A: </a:t>
            </a:r>
            <a:r>
              <a:rPr lang="de-DE" dirty="0" smtClean="0">
                <a:solidFill>
                  <a:schemeClr val="bg1"/>
                </a:solidFill>
              </a:rPr>
              <a:t>al </a:t>
            </a:r>
            <a:r>
              <a:rPr lang="de-DE" dirty="0" err="1" smtClean="0">
                <a:solidFill>
                  <a:schemeClr val="bg1"/>
                </a:solidFill>
              </a:rPr>
              <a:t>weetst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0604" name="AutoShape 12"/>
          <p:cNvSpPr>
            <a:spLocks noChangeArrowheads="1"/>
          </p:cNvSpPr>
          <p:nvPr/>
        </p:nvSpPr>
        <p:spPr bwMode="auto">
          <a:xfrm>
            <a:off x="6443663" y="19907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Dat du </a:t>
            </a:r>
            <a:r>
              <a:rPr lang="de-DE" dirty="0" err="1" smtClean="0">
                <a:solidFill>
                  <a:schemeClr val="bg1"/>
                </a:solidFill>
              </a:rPr>
              <a:t>mien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0605" name="AutoShape 13"/>
          <p:cNvSpPr>
            <a:spLocks noChangeArrowheads="1"/>
          </p:cNvSpPr>
          <p:nvPr/>
        </p:nvSpPr>
        <p:spPr bwMode="auto">
          <a:xfrm>
            <a:off x="6443663" y="4365625"/>
            <a:ext cx="2592387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dat</a:t>
            </a:r>
            <a:r>
              <a:rPr lang="de-DE" dirty="0" smtClean="0">
                <a:solidFill>
                  <a:schemeClr val="bg1"/>
                </a:solidFill>
              </a:rPr>
              <a:t> du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0606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sz="1400">
              <a:solidFill>
                <a:srgbClr val="FF6600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1" grpId="0" animBg="1"/>
      <p:bldP spid="110603" grpId="0" animBg="1"/>
      <p:bldP spid="110604" grpId="0" animBg="1"/>
      <p:bldP spid="11060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51203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1209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Mischsnack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51210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 smtClean="0">
                <a:solidFill>
                  <a:schemeClr val="bg1"/>
                </a:solidFill>
              </a:rPr>
              <a:t>Woans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>ward de Mischung </a:t>
            </a:r>
            <a:r>
              <a:rPr lang="de-DE" sz="2000" dirty="0" err="1" smtClean="0">
                <a:solidFill>
                  <a:schemeClr val="bg1"/>
                </a:solidFill>
              </a:rPr>
              <a:t>ut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H</a:t>
            </a:r>
            <a:r>
              <a:rPr lang="de-DE" sz="2000" dirty="0" smtClean="0">
                <a:solidFill>
                  <a:schemeClr val="bg1"/>
                </a:solidFill>
              </a:rPr>
              <a:t>och- </a:t>
            </a:r>
            <a:r>
              <a:rPr lang="de-DE" sz="2000" dirty="0" smtClean="0">
                <a:solidFill>
                  <a:schemeClr val="bg1"/>
                </a:solidFill>
              </a:rPr>
              <a:t>und </a:t>
            </a:r>
            <a:r>
              <a:rPr lang="de-DE" sz="2000" dirty="0" err="1">
                <a:solidFill>
                  <a:schemeClr val="bg1"/>
                </a:solidFill>
              </a:rPr>
              <a:t>P</a:t>
            </a:r>
            <a:r>
              <a:rPr lang="de-DE" sz="2000" dirty="0" err="1" smtClean="0">
                <a:solidFill>
                  <a:schemeClr val="bg1"/>
                </a:solidFill>
              </a:rPr>
              <a:t>lattdüütsch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nöömt</a:t>
            </a:r>
            <a:r>
              <a:rPr lang="de-DE" sz="2000" dirty="0" smtClean="0">
                <a:solidFill>
                  <a:schemeClr val="bg1"/>
                </a:solidFill>
              </a:rPr>
              <a:t>?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51211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err="1" smtClean="0">
                <a:solidFill>
                  <a:schemeClr val="bg1"/>
                </a:solidFill>
              </a:rPr>
              <a:t>Satersch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1212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Tüddelsch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1213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Missingsch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51214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14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6659563" y="836613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1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1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1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1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1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0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1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15"/>
                  </p:tgtEl>
                </p:cond>
              </p:nextCondLst>
            </p:seq>
          </p:childTnLst>
        </p:cTn>
      </p:par>
    </p:tnLst>
    <p:bldLst>
      <p:bldP spid="51202" grpId="0" animBg="1"/>
      <p:bldP spid="51209" grpId="0" animBg="1"/>
      <p:bldP spid="51209" grpId="1" animBg="1"/>
      <p:bldP spid="51209" grpId="2" animBg="1"/>
      <p:bldP spid="51211" grpId="0" animBg="1"/>
      <p:bldP spid="51211" grpId="1" animBg="1"/>
      <p:bldP spid="51211" grpId="2" animBg="1"/>
      <p:bldP spid="51212" grpId="0" animBg="1"/>
      <p:bldP spid="51212" grpId="1" animBg="1"/>
      <p:bldP spid="51213" grpId="0" animBg="1"/>
      <p:bldP spid="51213" grpId="1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3737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Mischsnack</a:t>
            </a:r>
            <a:r>
              <a:rPr lang="de-DE" sz="1400" dirty="0" smtClean="0">
                <a:solidFill>
                  <a:schemeClr val="bg1"/>
                </a:solidFill>
              </a:rPr>
              <a:t>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73738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>
                <a:solidFill>
                  <a:schemeClr val="bg1"/>
                </a:solidFill>
              </a:rPr>
              <a:t>Woans</a:t>
            </a:r>
            <a:r>
              <a:rPr lang="de-DE" sz="2000" dirty="0">
                <a:solidFill>
                  <a:schemeClr val="bg1"/>
                </a:solidFill>
              </a:rPr>
              <a:t> ward de Mischung </a:t>
            </a:r>
            <a:r>
              <a:rPr lang="de-DE" sz="2000" dirty="0" err="1">
                <a:solidFill>
                  <a:schemeClr val="bg1"/>
                </a:solidFill>
              </a:rPr>
              <a:t>ut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Hoch- und </a:t>
            </a:r>
            <a:r>
              <a:rPr lang="de-DE" sz="2000" dirty="0" err="1">
                <a:solidFill>
                  <a:schemeClr val="bg1"/>
                </a:solidFill>
              </a:rPr>
              <a:t>Plattdüütsch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nöömt</a:t>
            </a:r>
            <a:r>
              <a:rPr lang="de-DE" sz="2000" dirty="0">
                <a:solidFill>
                  <a:schemeClr val="bg1"/>
                </a:solidFill>
              </a:rPr>
              <a:t>?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73739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 smtClean="0">
              <a:solidFill>
                <a:srgbClr val="FF6600"/>
              </a:solidFill>
            </a:endParaRPr>
          </a:p>
          <a:p>
            <a:r>
              <a:rPr lang="de-DE" dirty="0" smtClean="0">
                <a:solidFill>
                  <a:srgbClr val="FF6600"/>
                </a:solidFill>
              </a:rPr>
              <a:t>B</a:t>
            </a:r>
            <a:r>
              <a:rPr lang="de-DE" dirty="0">
                <a:solidFill>
                  <a:srgbClr val="FF6600"/>
                </a:solidFill>
              </a:rPr>
              <a:t>: </a:t>
            </a:r>
            <a:r>
              <a:rPr lang="de-DE" dirty="0" err="1" smtClean="0">
                <a:solidFill>
                  <a:schemeClr val="bg1"/>
                </a:solidFill>
              </a:rPr>
              <a:t>Satersch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    </a:t>
            </a:r>
          </a:p>
        </p:txBody>
      </p:sp>
      <p:sp>
        <p:nvSpPr>
          <p:cNvPr id="73740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Tüddelsch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3741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Missingsch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3742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14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73744" name="Rectangle 16"/>
          <p:cNvSpPr>
            <a:spLocks noChangeArrowheads="1"/>
          </p:cNvSpPr>
          <p:nvPr/>
        </p:nvSpPr>
        <p:spPr bwMode="auto">
          <a:xfrm>
            <a:off x="6659563" y="836613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0665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 smtClean="0">
              <a:solidFill>
                <a:srgbClr val="FF6600"/>
              </a:solidFill>
            </a:endParaRPr>
          </a:p>
          <a:p>
            <a:r>
              <a:rPr lang="de-DE" dirty="0" smtClean="0">
                <a:solidFill>
                  <a:srgbClr val="FF6600"/>
                </a:solidFill>
              </a:rPr>
              <a:t>A</a:t>
            </a:r>
            <a:r>
              <a:rPr lang="de-DE" dirty="0">
                <a:solidFill>
                  <a:srgbClr val="FF6600"/>
                </a:solidFill>
              </a:rPr>
              <a:t>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Joachim Wiegand</a:t>
            </a:r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     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sz="1400" dirty="0" smtClean="0">
                <a:solidFill>
                  <a:schemeClr val="bg1"/>
                </a:solidFill>
              </a:rPr>
              <a:t>  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70666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 smtClean="0">
                <a:solidFill>
                  <a:schemeClr val="bg1"/>
                </a:solidFill>
              </a:rPr>
              <a:t>Wokeen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hett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dat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Leed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>
                <a:solidFill>
                  <a:schemeClr val="bg1"/>
                </a:solidFill>
              </a:rPr>
              <a:t>„Min </a:t>
            </a:r>
            <a:r>
              <a:rPr lang="de-DE" sz="2000" dirty="0" err="1">
                <a:solidFill>
                  <a:schemeClr val="bg1"/>
                </a:solidFill>
              </a:rPr>
              <a:t>Jehann</a:t>
            </a:r>
            <a:r>
              <a:rPr lang="de-DE" sz="2000" dirty="0">
                <a:solidFill>
                  <a:schemeClr val="bg1"/>
                </a:solidFill>
              </a:rPr>
              <a:t>“ 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noch </a:t>
            </a:r>
            <a:r>
              <a:rPr lang="de-DE" sz="2000" dirty="0" err="1">
                <a:solidFill>
                  <a:schemeClr val="bg1"/>
                </a:solidFill>
              </a:rPr>
              <a:t>nich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>öffentlich </a:t>
            </a:r>
            <a:r>
              <a:rPr lang="de-DE" sz="2000" dirty="0" err="1" smtClean="0">
                <a:solidFill>
                  <a:schemeClr val="bg1"/>
                </a:solidFill>
              </a:rPr>
              <a:t>sungen</a:t>
            </a:r>
            <a:r>
              <a:rPr lang="de-DE" sz="2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70667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</a:t>
            </a:r>
            <a:r>
              <a:rPr lang="de-DE" dirty="0" smtClean="0">
                <a:solidFill>
                  <a:srgbClr val="FF6600"/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Ina Müller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0668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Hannes Wader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0669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Godewind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0670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15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 dirty="0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 dirty="0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 dirty="0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6659563" y="476250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06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7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06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06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706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706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20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665"/>
                  </p:tgtEl>
                </p:cond>
              </p:nextCondLst>
            </p:seq>
          </p:childTnLst>
        </p:cTn>
      </p:par>
    </p:tnLst>
    <p:bldLst>
      <p:bldP spid="70658" grpId="0" animBg="1"/>
      <p:bldP spid="70665" grpId="0" animBg="1"/>
      <p:bldP spid="70665" grpId="1" animBg="1"/>
      <p:bldP spid="70665" grpId="2" animBg="1"/>
      <p:bldP spid="70667" grpId="0" animBg="1"/>
      <p:bldP spid="70667" grpId="1" animBg="1"/>
      <p:bldP spid="70667" grpId="2" animBg="1"/>
      <p:bldP spid="70668" grpId="0" animBg="1"/>
      <p:bldP spid="70668" grpId="1" animBg="1"/>
      <p:bldP spid="70669" grpId="0" animBg="1"/>
      <p:bldP spid="70669" grpId="1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82947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2953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Joachim Wiegand</a:t>
            </a:r>
          </a:p>
        </p:txBody>
      </p:sp>
      <p:sp>
        <p:nvSpPr>
          <p:cNvPr id="82954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>
                <a:solidFill>
                  <a:schemeClr val="bg1"/>
                </a:solidFill>
              </a:rPr>
              <a:t>Wokeen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hett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dat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Leed</a:t>
            </a:r>
            <a:r>
              <a:rPr lang="de-DE" sz="2000" dirty="0">
                <a:solidFill>
                  <a:schemeClr val="bg1"/>
                </a:solidFill>
              </a:rPr>
              <a:t> „Min </a:t>
            </a:r>
            <a:r>
              <a:rPr lang="de-DE" sz="2000" dirty="0" err="1">
                <a:solidFill>
                  <a:schemeClr val="bg1"/>
                </a:solidFill>
              </a:rPr>
              <a:t>Jehann</a:t>
            </a:r>
            <a:r>
              <a:rPr lang="de-DE" sz="2000" dirty="0">
                <a:solidFill>
                  <a:schemeClr val="bg1"/>
                </a:solidFill>
              </a:rPr>
              <a:t>“ 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noch </a:t>
            </a:r>
            <a:r>
              <a:rPr lang="de-DE" sz="2000" dirty="0" err="1">
                <a:solidFill>
                  <a:schemeClr val="bg1"/>
                </a:solidFill>
              </a:rPr>
              <a:t>nich</a:t>
            </a:r>
            <a:r>
              <a:rPr lang="de-DE" sz="2000" dirty="0">
                <a:solidFill>
                  <a:schemeClr val="bg1"/>
                </a:solidFill>
              </a:rPr>
              <a:t> öffentlich </a:t>
            </a:r>
            <a:r>
              <a:rPr lang="de-DE" sz="2000" dirty="0" err="1">
                <a:solidFill>
                  <a:schemeClr val="bg1"/>
                </a:solidFill>
              </a:rPr>
              <a:t>sungen</a:t>
            </a:r>
            <a:r>
              <a:rPr lang="de-DE" sz="2000" dirty="0">
                <a:solidFill>
                  <a:schemeClr val="bg1"/>
                </a:solidFill>
              </a:rPr>
              <a:t>?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82955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smtClean="0">
                <a:solidFill>
                  <a:schemeClr val="bg1"/>
                </a:solidFill>
              </a:rPr>
              <a:t>Ina Müller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2956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Hannes Wader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2957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Godewind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2958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15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82959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82960" name="Rectangle 16"/>
          <p:cNvSpPr>
            <a:spLocks noChangeArrowheads="1"/>
          </p:cNvSpPr>
          <p:nvPr/>
        </p:nvSpPr>
        <p:spPr bwMode="auto">
          <a:xfrm>
            <a:off x="6659563" y="476250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724128" y="6413187"/>
            <a:ext cx="290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Autor: Martin </a:t>
            </a:r>
            <a:r>
              <a:rPr lang="de-DE" dirty="0" err="1" smtClean="0">
                <a:solidFill>
                  <a:schemeClr val="bg1"/>
                </a:solidFill>
              </a:rPr>
              <a:t>Pusback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Thalia Theater</a:t>
            </a:r>
            <a:r>
              <a:rPr lang="de-DE" sz="1400" dirty="0" smtClean="0">
                <a:solidFill>
                  <a:schemeClr val="bg1"/>
                </a:solidFill>
              </a:rPr>
              <a:t>  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In </a:t>
            </a:r>
            <a:r>
              <a:rPr lang="de-DE" sz="2000" dirty="0" smtClean="0">
                <a:solidFill>
                  <a:schemeClr val="bg1"/>
                </a:solidFill>
              </a:rPr>
              <a:t>welket </a:t>
            </a:r>
            <a:r>
              <a:rPr lang="de-DE" sz="2000" dirty="0" smtClean="0">
                <a:solidFill>
                  <a:schemeClr val="bg1"/>
                </a:solidFill>
              </a:rPr>
              <a:t>Theater in </a:t>
            </a:r>
            <a:r>
              <a:rPr lang="de-DE" sz="2000" dirty="0" err="1" smtClean="0">
                <a:solidFill>
                  <a:schemeClr val="bg1"/>
                </a:solidFill>
              </a:rPr>
              <a:t>Hamborg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ward </a:t>
            </a:r>
            <a:r>
              <a:rPr lang="de-DE" sz="2000" dirty="0" err="1" smtClean="0">
                <a:solidFill>
                  <a:schemeClr val="bg1"/>
                </a:solidFill>
              </a:rPr>
              <a:t>tomeist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>Platt </a:t>
            </a:r>
            <a:r>
              <a:rPr lang="de-DE" sz="2000" dirty="0" err="1" smtClean="0">
                <a:solidFill>
                  <a:schemeClr val="bg1"/>
                </a:solidFill>
              </a:rPr>
              <a:t>snackt</a:t>
            </a:r>
            <a:r>
              <a:rPr lang="de-DE" sz="2000" dirty="0" smtClean="0">
                <a:solidFill>
                  <a:schemeClr val="bg1"/>
                </a:solidFill>
              </a:rPr>
              <a:t>?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smtClean="0">
                <a:solidFill>
                  <a:schemeClr val="bg1"/>
                </a:solidFill>
              </a:rPr>
              <a:t>The </a:t>
            </a:r>
            <a:r>
              <a:rPr lang="de-DE" dirty="0">
                <a:solidFill>
                  <a:schemeClr val="bg1"/>
                </a:solidFill>
              </a:rPr>
              <a:t>E</a:t>
            </a:r>
            <a:r>
              <a:rPr lang="de-DE" dirty="0" smtClean="0">
                <a:solidFill>
                  <a:schemeClr val="bg1"/>
                </a:solidFill>
              </a:rPr>
              <a:t>nglish </a:t>
            </a:r>
            <a:r>
              <a:rPr lang="de-DE" dirty="0" err="1" smtClean="0">
                <a:solidFill>
                  <a:schemeClr val="bg1"/>
                </a:solidFill>
              </a:rPr>
              <a:t>Theatre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9468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Ohnsorg Theater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Schmidt Theater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659563" y="4797425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4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21F4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94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2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21F4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4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4235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94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21F4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4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71"/>
                  </p:tgtEl>
                </p:cond>
              </p:nextCondLst>
            </p:seq>
          </p:childTnLst>
        </p:cTn>
      </p:par>
    </p:tnLst>
    <p:bldLst>
      <p:bldP spid="19465" grpId="0" animBg="1"/>
      <p:bldP spid="19465" grpId="1" animBg="1"/>
      <p:bldP spid="19465" grpId="2" animBg="1"/>
      <p:bldP spid="19467" grpId="0" animBg="1"/>
      <p:bldP spid="19467" grpId="1" animBg="1"/>
      <p:bldP spid="19467" grpId="2" animBg="1"/>
      <p:bldP spid="19468" grpId="0" animBg="1"/>
      <p:bldP spid="19468" grpId="1" animBg="1"/>
      <p:bldP spid="19469" grpId="0" animBg="1"/>
      <p:bldP spid="19469" grpId="1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27384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solidFill>
                  <a:srgbClr val="FF6600"/>
                </a:solidFill>
              </a:rPr>
              <a:t>Wer ward </a:t>
            </a:r>
            <a:r>
              <a:rPr lang="de-DE" sz="2400" dirty="0" err="1">
                <a:solidFill>
                  <a:srgbClr val="FF6600"/>
                </a:solidFill>
              </a:rPr>
              <a:t>Plattsnacker</a:t>
            </a:r>
            <a:r>
              <a:rPr lang="de-DE" sz="2400" dirty="0">
                <a:solidFill>
                  <a:srgbClr val="FF6600"/>
                </a:solidFill>
              </a:rPr>
              <a:t> 2016</a:t>
            </a:r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Thalia Theater</a:t>
            </a:r>
            <a:r>
              <a:rPr lang="de-DE" sz="1400" dirty="0" smtClean="0">
                <a:solidFill>
                  <a:schemeClr val="bg1"/>
                </a:solidFill>
              </a:rPr>
              <a:t>  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In </a:t>
            </a:r>
            <a:r>
              <a:rPr lang="de-DE" sz="2000" dirty="0" err="1">
                <a:solidFill>
                  <a:schemeClr val="bg1"/>
                </a:solidFill>
              </a:rPr>
              <a:t>welchet</a:t>
            </a:r>
            <a:r>
              <a:rPr lang="de-DE" sz="2000" dirty="0">
                <a:solidFill>
                  <a:schemeClr val="bg1"/>
                </a:solidFill>
              </a:rPr>
              <a:t> Theater in </a:t>
            </a:r>
            <a:r>
              <a:rPr lang="de-DE" sz="2000" dirty="0" err="1">
                <a:solidFill>
                  <a:schemeClr val="bg1"/>
                </a:solidFill>
              </a:rPr>
              <a:t>Hamborg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wart tau meist Platt </a:t>
            </a:r>
            <a:r>
              <a:rPr lang="de-DE" sz="2000" dirty="0" err="1">
                <a:solidFill>
                  <a:schemeClr val="bg1"/>
                </a:solidFill>
              </a:rPr>
              <a:t>snackt</a:t>
            </a:r>
            <a:r>
              <a:rPr lang="de-DE" sz="2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>
                <a:solidFill>
                  <a:srgbClr val="FF6600"/>
                </a:solidFill>
              </a:rPr>
              <a:t>C: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Ohnsorg Theater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Schmidt Theater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4046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6659563" y="4797425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3491880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  <a:tileRect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dirty="0" smtClean="0">
                <a:solidFill>
                  <a:srgbClr val="FF6600"/>
                </a:solidFill>
              </a:rPr>
              <a:t>     B: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The English Theater</a:t>
            </a:r>
            <a:r>
              <a:rPr lang="de-DE" sz="1400" dirty="0" smtClean="0">
                <a:solidFill>
                  <a:schemeClr val="bg1"/>
                </a:solidFill>
              </a:rPr>
              <a:t>       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71683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684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686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Superman</a:t>
            </a:r>
            <a:r>
              <a:rPr lang="de-DE" sz="1400" dirty="0" smtClean="0">
                <a:solidFill>
                  <a:schemeClr val="bg1"/>
                </a:solidFill>
              </a:rPr>
              <a:t>  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Welken </a:t>
            </a:r>
            <a:r>
              <a:rPr lang="de-DE" sz="2000" dirty="0" smtClean="0">
                <a:solidFill>
                  <a:schemeClr val="bg1"/>
                </a:solidFill>
              </a:rPr>
              <a:t>Comic </a:t>
            </a:r>
            <a:r>
              <a:rPr lang="de-DE" sz="2000" dirty="0" err="1" smtClean="0">
                <a:solidFill>
                  <a:schemeClr val="bg1"/>
                </a:solidFill>
              </a:rPr>
              <a:t>gifft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dat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ook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up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2000" dirty="0" err="1">
                <a:solidFill>
                  <a:schemeClr val="bg1"/>
                </a:solidFill>
              </a:rPr>
              <a:t>P</a:t>
            </a:r>
            <a:r>
              <a:rPr lang="de-DE" sz="2000" dirty="0" err="1" smtClean="0">
                <a:solidFill>
                  <a:schemeClr val="bg1"/>
                </a:solidFill>
              </a:rPr>
              <a:t>lattdüütsch</a:t>
            </a:r>
            <a:r>
              <a:rPr lang="de-DE" sz="2000" dirty="0" smtClean="0">
                <a:solidFill>
                  <a:schemeClr val="bg1"/>
                </a:solidFill>
              </a:rPr>
              <a:t>?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 smtClean="0">
              <a:solidFill>
                <a:srgbClr val="FF6600"/>
              </a:solidFill>
            </a:endParaRPr>
          </a:p>
          <a:p>
            <a:r>
              <a:rPr lang="de-DE" dirty="0" smtClean="0">
                <a:solidFill>
                  <a:srgbClr val="FF6600"/>
                </a:solidFill>
              </a:rPr>
              <a:t>B</a:t>
            </a:r>
            <a:r>
              <a:rPr lang="de-DE" dirty="0">
                <a:solidFill>
                  <a:srgbClr val="FF6600"/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Lucky Luke </a:t>
            </a:r>
            <a:endParaRPr lang="de-DE" dirty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Spiderman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1693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</a:t>
            </a:r>
            <a:r>
              <a:rPr lang="de-DE" dirty="0" smtClean="0">
                <a:solidFill>
                  <a:srgbClr val="FF6600"/>
                </a:solidFill>
              </a:rPr>
              <a:t>: </a:t>
            </a:r>
            <a:r>
              <a:rPr lang="de-DE" dirty="0" smtClean="0">
                <a:solidFill>
                  <a:schemeClr val="bg1"/>
                </a:solidFill>
              </a:rPr>
              <a:t>Asterix</a:t>
            </a:r>
            <a:r>
              <a:rPr lang="de-DE" dirty="0" smtClean="0">
                <a:solidFill>
                  <a:srgbClr val="FF6600"/>
                </a:solidFill>
              </a:rPr>
              <a:t>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1694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 dirty="0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 dirty="0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 dirty="0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 dirty="0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71696" name="Rectangle 16"/>
          <p:cNvSpPr>
            <a:spLocks noChangeArrowheads="1"/>
          </p:cNvSpPr>
          <p:nvPr/>
        </p:nvSpPr>
        <p:spPr bwMode="auto">
          <a:xfrm>
            <a:off x="6659563" y="4437063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16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8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1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716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9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1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8" dur="20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9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1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20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20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0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9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1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695"/>
                  </p:tgtEl>
                </p:cond>
              </p:nextCondLst>
            </p:seq>
          </p:childTnLst>
        </p:cTn>
      </p:par>
    </p:tnLst>
    <p:bldLst>
      <p:bldP spid="71682" grpId="0" animBg="1"/>
      <p:bldP spid="71689" grpId="0" animBg="1"/>
      <p:bldP spid="71689" grpId="1" animBg="1"/>
      <p:bldP spid="71689" grpId="2" animBg="1"/>
      <p:bldP spid="71691" grpId="0" animBg="1"/>
      <p:bldP spid="71691" grpId="1" animBg="1"/>
      <p:bldP spid="71692" grpId="0" animBg="1"/>
      <p:bldP spid="71692" grpId="1" animBg="1"/>
      <p:bldP spid="71692" grpId="2" animBg="1"/>
      <p:bldP spid="71693" grpId="0" animBg="1"/>
      <p:bldP spid="71693" grpId="1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83971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3977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Superman</a:t>
            </a:r>
            <a:r>
              <a:rPr lang="de-DE" sz="1400" dirty="0" smtClean="0">
                <a:solidFill>
                  <a:schemeClr val="bg1"/>
                </a:solidFill>
              </a:rPr>
              <a:t>  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83978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Welken </a:t>
            </a:r>
            <a:r>
              <a:rPr lang="de-DE" sz="2000" dirty="0">
                <a:solidFill>
                  <a:schemeClr val="bg1"/>
                </a:solidFill>
              </a:rPr>
              <a:t>Comic </a:t>
            </a:r>
            <a:r>
              <a:rPr lang="de-DE" sz="2000" dirty="0" err="1">
                <a:solidFill>
                  <a:schemeClr val="bg1"/>
                </a:solidFill>
              </a:rPr>
              <a:t>gifft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dat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ook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up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DE" sz="2000" dirty="0" err="1">
                <a:solidFill>
                  <a:schemeClr val="bg1"/>
                </a:solidFill>
              </a:rPr>
              <a:t>plattdüütsch</a:t>
            </a:r>
            <a:r>
              <a:rPr lang="de-DE" sz="2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83979" name="AutoShape 11"/>
          <p:cNvSpPr>
            <a:spLocks noChangeArrowheads="1"/>
          </p:cNvSpPr>
          <p:nvPr/>
        </p:nvSpPr>
        <p:spPr bwMode="auto">
          <a:xfrm>
            <a:off x="3491880" y="4365104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 smtClean="0">
                <a:solidFill>
                  <a:srgbClr val="FF6600"/>
                </a:solidFill>
              </a:rPr>
              <a:t>D: </a:t>
            </a:r>
            <a:r>
              <a:rPr lang="de-DE" dirty="0" smtClean="0">
                <a:solidFill>
                  <a:schemeClr val="bg1"/>
                </a:solidFill>
              </a:rPr>
              <a:t>Asterix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3980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Spiderman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3981" name="AutoShape 13"/>
          <p:cNvSpPr>
            <a:spLocks noChangeArrowheads="1"/>
          </p:cNvSpPr>
          <p:nvPr/>
        </p:nvSpPr>
        <p:spPr bwMode="auto">
          <a:xfrm>
            <a:off x="3491880" y="3429000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 smtClean="0">
                <a:solidFill>
                  <a:srgbClr val="FF6600"/>
                </a:solidFill>
              </a:rPr>
              <a:t>B:</a:t>
            </a:r>
            <a:r>
              <a:rPr lang="de-DE" dirty="0" smtClean="0"/>
              <a:t> </a:t>
            </a:r>
            <a:r>
              <a:rPr lang="de-DE" dirty="0">
                <a:solidFill>
                  <a:schemeClr val="bg1"/>
                </a:solidFill>
              </a:rPr>
              <a:t>L</a:t>
            </a:r>
            <a:r>
              <a:rPr lang="de-DE" dirty="0" smtClean="0">
                <a:solidFill>
                  <a:schemeClr val="bg1"/>
                </a:solidFill>
              </a:rPr>
              <a:t>ucky Luke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3982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83984" name="Rectangle 16"/>
          <p:cNvSpPr>
            <a:spLocks noChangeArrowheads="1"/>
          </p:cNvSpPr>
          <p:nvPr/>
        </p:nvSpPr>
        <p:spPr bwMode="auto">
          <a:xfrm>
            <a:off x="6659563" y="4437063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 </a:t>
            </a:r>
            <a:r>
              <a:rPr lang="de-DE" dirty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har </a:t>
            </a:r>
            <a:r>
              <a:rPr lang="de-DE" dirty="0" smtClean="0">
                <a:solidFill>
                  <a:schemeClr val="bg1"/>
                </a:solidFill>
              </a:rPr>
              <a:t>he 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nu </a:t>
            </a:r>
            <a:r>
              <a:rPr lang="de-DE" dirty="0" err="1" smtClean="0">
                <a:solidFill>
                  <a:schemeClr val="bg1"/>
                </a:solidFill>
              </a:rPr>
              <a:t>Buukweh</a:t>
            </a:r>
            <a:r>
              <a:rPr lang="de-DE" sz="1400" dirty="0">
                <a:solidFill>
                  <a:schemeClr val="bg1"/>
                </a:solidFill>
              </a:rPr>
              <a:t>.</a:t>
            </a:r>
            <a:r>
              <a:rPr lang="de-DE" sz="1400" dirty="0" smtClean="0">
                <a:solidFill>
                  <a:schemeClr val="bg1"/>
                </a:solidFill>
              </a:rPr>
              <a:t>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 smtClean="0">
                <a:solidFill>
                  <a:schemeClr val="bg1"/>
                </a:solidFill>
              </a:rPr>
              <a:t>Woans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geiht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dat</a:t>
            </a:r>
            <a:r>
              <a:rPr lang="de-DE" sz="2000" dirty="0" smtClean="0">
                <a:solidFill>
                  <a:schemeClr val="bg1"/>
                </a:solidFill>
              </a:rPr>
              <a:t> wieder?</a:t>
            </a:r>
          </a:p>
          <a:p>
            <a:pPr algn="ctr"/>
            <a:r>
              <a:rPr lang="de-DE" sz="2000" dirty="0" smtClean="0">
                <a:solidFill>
                  <a:schemeClr val="bg1"/>
                </a:solidFill>
              </a:rPr>
              <a:t>Wenn de Hund </a:t>
            </a:r>
            <a:r>
              <a:rPr lang="de-DE" sz="2000" dirty="0" err="1" smtClean="0">
                <a:solidFill>
                  <a:schemeClr val="bg1"/>
                </a:solidFill>
              </a:rPr>
              <a:t>nich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err="1" smtClean="0">
                <a:solidFill>
                  <a:schemeClr val="bg1"/>
                </a:solidFill>
              </a:rPr>
              <a:t>scheten</a:t>
            </a:r>
            <a:r>
              <a:rPr lang="de-DE" sz="2000" dirty="0" smtClean="0">
                <a:solidFill>
                  <a:schemeClr val="bg1"/>
                </a:solidFill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>har, …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err="1" smtClean="0">
                <a:solidFill>
                  <a:schemeClr val="bg1"/>
                </a:solidFill>
              </a:rPr>
              <a:t>weer</a:t>
            </a:r>
            <a:r>
              <a:rPr lang="de-DE" dirty="0" smtClean="0">
                <a:solidFill>
                  <a:schemeClr val="bg1"/>
                </a:solidFill>
              </a:rPr>
              <a:t> de </a:t>
            </a:r>
            <a:r>
              <a:rPr lang="de-DE" dirty="0" err="1" smtClean="0">
                <a:solidFill>
                  <a:schemeClr val="bg1"/>
                </a:solidFill>
              </a:rPr>
              <a:t>Straat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noch </a:t>
            </a:r>
            <a:r>
              <a:rPr lang="de-DE" dirty="0" smtClean="0">
                <a:solidFill>
                  <a:schemeClr val="bg1"/>
                </a:solidFill>
              </a:rPr>
              <a:t>schier.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wöör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de </a:t>
            </a:r>
            <a:r>
              <a:rPr lang="de-DE" dirty="0" err="1" smtClean="0">
                <a:solidFill>
                  <a:schemeClr val="bg1"/>
                </a:solidFill>
              </a:rPr>
              <a:t>Sünn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trotzdem </a:t>
            </a:r>
            <a:r>
              <a:rPr lang="de-DE" dirty="0" smtClean="0">
                <a:solidFill>
                  <a:schemeClr val="bg1"/>
                </a:solidFill>
              </a:rPr>
              <a:t>schienen.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har </a:t>
            </a:r>
            <a:r>
              <a:rPr lang="de-DE" dirty="0" smtClean="0">
                <a:solidFill>
                  <a:schemeClr val="bg1"/>
                </a:solidFill>
              </a:rPr>
              <a:t>he den 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Hasen </a:t>
            </a:r>
            <a:r>
              <a:rPr lang="de-DE" dirty="0" err="1" smtClean="0">
                <a:solidFill>
                  <a:schemeClr val="bg1"/>
                </a:solidFill>
              </a:rPr>
              <a:t>kregen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6659563" y="4149725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11560" y="5445224"/>
            <a:ext cx="1080120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 smtClean="0">
                <a:solidFill>
                  <a:srgbClr val="FF6600"/>
                </a:solidFill>
              </a:rPr>
              <a:t>50 : 50</a:t>
            </a:r>
            <a:endParaRPr lang="de-DE" sz="1400" dirty="0">
              <a:solidFill>
                <a:srgbClr val="FF6600"/>
              </a:solidFill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0" y="0"/>
            <a:ext cx="4679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 err="1" smtClean="0">
                <a:solidFill>
                  <a:srgbClr val="FF6600"/>
                </a:solidFill>
              </a:rPr>
              <a:t>Keen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ward </a:t>
            </a:r>
            <a:r>
              <a:rPr lang="de-DE" sz="2400" dirty="0" err="1" smtClean="0">
                <a:solidFill>
                  <a:srgbClr val="FF6600"/>
                </a:solidFill>
              </a:rPr>
              <a:t>Plattsnacker</a:t>
            </a:r>
            <a:r>
              <a:rPr lang="de-DE" sz="2400" dirty="0" smtClean="0">
                <a:solidFill>
                  <a:srgbClr val="FF6600"/>
                </a:solidFill>
              </a:rPr>
              <a:t> </a:t>
            </a:r>
            <a:r>
              <a:rPr lang="de-DE" sz="2400" dirty="0" smtClean="0">
                <a:solidFill>
                  <a:srgbClr val="FF6600"/>
                </a:solidFill>
              </a:rPr>
              <a:t>2016?</a:t>
            </a:r>
            <a:endParaRPr lang="de-DE" sz="2400" dirty="0" smtClean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8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4235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38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38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38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38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05"/>
                  </p:tgtEl>
                </p:cond>
              </p:nextCondLst>
            </p:seq>
          </p:childTnLst>
        </p:cTn>
      </p:par>
    </p:tnLst>
    <p:bldLst>
      <p:bldP spid="33794" grpId="0" animBg="1"/>
      <p:bldP spid="33801" grpId="0" animBg="1"/>
      <p:bldP spid="33801" grpId="1" animBg="1"/>
      <p:bldP spid="33803" grpId="0" animBg="1"/>
      <p:bldP spid="33803" grpId="1" animBg="1"/>
      <p:bldP spid="33803" grpId="2" animBg="1"/>
      <p:bldP spid="33804" grpId="0" animBg="1"/>
      <p:bldP spid="33804" grpId="1" animBg="1"/>
      <p:bldP spid="33804" grpId="2" animBg="1"/>
      <p:bldP spid="33805" grpId="0" animBg="1"/>
      <p:bldP spid="33805" grpId="1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43587D"/>
              </a:gs>
              <a:gs pos="100000">
                <a:srgbClr val="43587D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>
              <a:latin typeface="Arial" charset="0"/>
            </a:endParaRPr>
          </a:p>
        </p:txBody>
      </p:sp>
      <p:sp>
        <p:nvSpPr>
          <p:cNvPr id="48131" name="Line 3"/>
          <p:cNvSpPr>
            <a:spLocks noChangeShapeType="1"/>
          </p:cNvSpPr>
          <p:nvPr/>
        </p:nvSpPr>
        <p:spPr bwMode="auto">
          <a:xfrm>
            <a:off x="0" y="602138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>
            <a:off x="-436563" y="4652963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133" name="Line 5"/>
          <p:cNvSpPr>
            <a:spLocks noChangeShapeType="1"/>
          </p:cNvSpPr>
          <p:nvPr/>
        </p:nvSpPr>
        <p:spPr bwMode="auto">
          <a:xfrm>
            <a:off x="-450850" y="3716338"/>
            <a:ext cx="9144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-519113" y="2276475"/>
            <a:ext cx="9144001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-252413" y="549275"/>
            <a:ext cx="914400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827088" y="3429000"/>
            <a:ext cx="2520950" cy="576263"/>
          </a:xfrm>
          <a:prstGeom prst="hexagon">
            <a:avLst>
              <a:gd name="adj" fmla="val 30825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A: </a:t>
            </a:r>
            <a:r>
              <a:rPr lang="de-DE" dirty="0" smtClean="0">
                <a:solidFill>
                  <a:schemeClr val="bg1"/>
                </a:solidFill>
              </a:rPr>
              <a:t>har </a:t>
            </a:r>
            <a:r>
              <a:rPr lang="de-DE" dirty="0">
                <a:solidFill>
                  <a:schemeClr val="bg1"/>
                </a:solidFill>
              </a:rPr>
              <a:t>he </a:t>
            </a:r>
          </a:p>
          <a:p>
            <a:r>
              <a:rPr lang="de-DE" dirty="0">
                <a:solidFill>
                  <a:schemeClr val="bg1"/>
                </a:solidFill>
              </a:rPr>
              <a:t>nu </a:t>
            </a:r>
            <a:r>
              <a:rPr lang="de-DE" dirty="0" err="1" smtClean="0">
                <a:solidFill>
                  <a:schemeClr val="bg1"/>
                </a:solidFill>
              </a:rPr>
              <a:t>Buukweih</a:t>
            </a:r>
            <a:r>
              <a:rPr lang="de-DE" sz="1400" dirty="0" smtClean="0">
                <a:solidFill>
                  <a:schemeClr val="bg1"/>
                </a:solidFill>
              </a:rPr>
              <a:t>.          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48138" name="AutoShape 10"/>
          <p:cNvSpPr>
            <a:spLocks noChangeArrowheads="1"/>
          </p:cNvSpPr>
          <p:nvPr/>
        </p:nvSpPr>
        <p:spPr bwMode="auto">
          <a:xfrm>
            <a:off x="827088" y="1628775"/>
            <a:ext cx="5113337" cy="1295400"/>
          </a:xfrm>
          <a:prstGeom prst="hexagon">
            <a:avLst>
              <a:gd name="adj" fmla="val 27814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2000" dirty="0" err="1">
                <a:solidFill>
                  <a:schemeClr val="bg1"/>
                </a:solidFill>
              </a:rPr>
              <a:t>Woans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geiht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dat</a:t>
            </a:r>
            <a:r>
              <a:rPr lang="de-DE" sz="2000" dirty="0">
                <a:solidFill>
                  <a:schemeClr val="bg1"/>
                </a:solidFill>
              </a:rPr>
              <a:t> wieder?</a:t>
            </a:r>
          </a:p>
          <a:p>
            <a:pPr algn="ctr"/>
            <a:r>
              <a:rPr lang="de-DE" sz="2000" dirty="0">
                <a:solidFill>
                  <a:schemeClr val="bg1"/>
                </a:solidFill>
              </a:rPr>
              <a:t>Wenn de Hund </a:t>
            </a:r>
            <a:r>
              <a:rPr lang="de-DE" sz="2000" dirty="0" err="1">
                <a:solidFill>
                  <a:schemeClr val="bg1"/>
                </a:solidFill>
              </a:rPr>
              <a:t>nich</a:t>
            </a:r>
            <a:r>
              <a:rPr lang="de-DE" sz="2000" dirty="0">
                <a:solidFill>
                  <a:schemeClr val="bg1"/>
                </a:solidFill>
              </a:rPr>
              <a:t> </a:t>
            </a:r>
            <a:r>
              <a:rPr lang="de-DE" sz="2000" dirty="0" err="1">
                <a:solidFill>
                  <a:schemeClr val="bg1"/>
                </a:solidFill>
              </a:rPr>
              <a:t>scheten</a:t>
            </a:r>
            <a:r>
              <a:rPr lang="de-DE" sz="2000" dirty="0">
                <a:solidFill>
                  <a:schemeClr val="bg1"/>
                </a:solidFill>
              </a:rPr>
              <a:t> har</a:t>
            </a:r>
            <a:r>
              <a:rPr lang="de-DE" sz="2000" dirty="0" smtClean="0">
                <a:solidFill>
                  <a:schemeClr val="bg1"/>
                </a:solidFill>
              </a:rPr>
              <a:t>, …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48139" name="AutoShape 11"/>
          <p:cNvSpPr>
            <a:spLocks noChangeArrowheads="1"/>
          </p:cNvSpPr>
          <p:nvPr/>
        </p:nvSpPr>
        <p:spPr bwMode="auto">
          <a:xfrm>
            <a:off x="3492500" y="3429000"/>
            <a:ext cx="2519363" cy="576263"/>
          </a:xfrm>
          <a:prstGeom prst="hexagon">
            <a:avLst>
              <a:gd name="adj" fmla="val 30806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B: </a:t>
            </a:r>
            <a:r>
              <a:rPr lang="de-DE" dirty="0" err="1" smtClean="0">
                <a:solidFill>
                  <a:schemeClr val="bg1"/>
                </a:solidFill>
              </a:rPr>
              <a:t>weer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>
                <a:solidFill>
                  <a:schemeClr val="bg1"/>
                </a:solidFill>
              </a:rPr>
              <a:t>de </a:t>
            </a:r>
            <a:r>
              <a:rPr lang="de-DE" dirty="0" err="1">
                <a:solidFill>
                  <a:schemeClr val="bg1"/>
                </a:solidFill>
              </a:rPr>
              <a:t>Straat</a:t>
            </a:r>
            <a:r>
              <a:rPr lang="de-DE" dirty="0">
                <a:solidFill>
                  <a:schemeClr val="bg1"/>
                </a:solidFill>
              </a:rPr>
              <a:t> </a:t>
            </a:r>
          </a:p>
          <a:p>
            <a:r>
              <a:rPr lang="de-DE" dirty="0">
                <a:solidFill>
                  <a:schemeClr val="bg1"/>
                </a:solidFill>
              </a:rPr>
              <a:t>noch </a:t>
            </a:r>
            <a:r>
              <a:rPr lang="de-DE" dirty="0" smtClean="0">
                <a:solidFill>
                  <a:schemeClr val="bg1"/>
                </a:solidFill>
              </a:rPr>
              <a:t>schier.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8140" name="AutoShape 12"/>
          <p:cNvSpPr>
            <a:spLocks noChangeArrowheads="1"/>
          </p:cNvSpPr>
          <p:nvPr/>
        </p:nvSpPr>
        <p:spPr bwMode="auto">
          <a:xfrm>
            <a:off x="827088" y="4365625"/>
            <a:ext cx="2520950" cy="574675"/>
          </a:xfrm>
          <a:prstGeom prst="hexagon">
            <a:avLst>
              <a:gd name="adj" fmla="val 3091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C:</a:t>
            </a:r>
            <a:r>
              <a:rPr lang="de-DE" dirty="0"/>
              <a:t> </a:t>
            </a:r>
            <a:r>
              <a:rPr lang="de-DE" dirty="0" err="1" smtClean="0">
                <a:solidFill>
                  <a:schemeClr val="bg1"/>
                </a:solidFill>
              </a:rPr>
              <a:t>wöör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>
                <a:solidFill>
                  <a:schemeClr val="bg1"/>
                </a:solidFill>
              </a:rPr>
              <a:t>de </a:t>
            </a:r>
            <a:r>
              <a:rPr lang="de-DE" dirty="0" err="1">
                <a:solidFill>
                  <a:schemeClr val="bg1"/>
                </a:solidFill>
              </a:rPr>
              <a:t>Sünn</a:t>
            </a:r>
            <a:r>
              <a:rPr lang="de-DE" dirty="0">
                <a:solidFill>
                  <a:schemeClr val="bg1"/>
                </a:solidFill>
              </a:rPr>
              <a:t> </a:t>
            </a:r>
          </a:p>
          <a:p>
            <a:r>
              <a:rPr lang="de-DE" dirty="0">
                <a:solidFill>
                  <a:schemeClr val="bg1"/>
                </a:solidFill>
              </a:rPr>
              <a:t>trotzdem </a:t>
            </a:r>
            <a:r>
              <a:rPr lang="de-DE" dirty="0" smtClean="0">
                <a:solidFill>
                  <a:schemeClr val="bg1"/>
                </a:solidFill>
              </a:rPr>
              <a:t>schienen.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8141" name="AutoShape 13"/>
          <p:cNvSpPr>
            <a:spLocks noChangeArrowheads="1"/>
          </p:cNvSpPr>
          <p:nvPr/>
        </p:nvSpPr>
        <p:spPr bwMode="auto">
          <a:xfrm>
            <a:off x="3492500" y="4365625"/>
            <a:ext cx="2592388" cy="574675"/>
          </a:xfrm>
          <a:prstGeom prst="hexagon">
            <a:avLst>
              <a:gd name="adj" fmla="val 31786"/>
              <a:gd name="vf" fmla="val 115470"/>
            </a:avLst>
          </a:prstGeom>
          <a:solidFill>
            <a:srgbClr val="00FF00"/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dirty="0">
                <a:solidFill>
                  <a:srgbClr val="FF6600"/>
                </a:solidFill>
              </a:rPr>
              <a:t>D:</a:t>
            </a:r>
            <a:r>
              <a:rPr lang="de-DE" dirty="0"/>
              <a:t> </a:t>
            </a:r>
            <a:r>
              <a:rPr lang="de-DE" dirty="0" smtClean="0">
                <a:solidFill>
                  <a:schemeClr val="bg1"/>
                </a:solidFill>
              </a:rPr>
              <a:t>har </a:t>
            </a:r>
            <a:r>
              <a:rPr lang="de-DE" dirty="0">
                <a:solidFill>
                  <a:schemeClr val="bg1"/>
                </a:solidFill>
              </a:rPr>
              <a:t>he den </a:t>
            </a:r>
          </a:p>
          <a:p>
            <a:r>
              <a:rPr lang="de-DE" dirty="0">
                <a:solidFill>
                  <a:schemeClr val="bg1"/>
                </a:solidFill>
              </a:rPr>
              <a:t>Hasen </a:t>
            </a:r>
            <a:r>
              <a:rPr lang="de-DE" dirty="0" err="1" smtClean="0">
                <a:solidFill>
                  <a:schemeClr val="bg1"/>
                </a:solidFill>
              </a:rPr>
              <a:t>kregen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8142" name="AutoShape 14"/>
          <p:cNvSpPr>
            <a:spLocks noChangeArrowheads="1"/>
          </p:cNvSpPr>
          <p:nvPr/>
        </p:nvSpPr>
        <p:spPr bwMode="auto">
          <a:xfrm>
            <a:off x="3132138" y="5876925"/>
            <a:ext cx="576262" cy="360363"/>
          </a:xfrm>
          <a:prstGeom prst="hexagon">
            <a:avLst>
              <a:gd name="adj" fmla="val 35240"/>
              <a:gd name="vf" fmla="val 11547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1400" dirty="0"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6588125" y="260350"/>
            <a:ext cx="2339975" cy="50403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de-DE" sz="2000" b="1">
                <a:solidFill>
                  <a:schemeClr val="bg1"/>
                </a:solidFill>
              </a:rPr>
              <a:t>15	€ 1Million</a:t>
            </a:r>
          </a:p>
          <a:p>
            <a:r>
              <a:rPr lang="de-DE" sz="2000" b="1">
                <a:solidFill>
                  <a:srgbClr val="FF6600"/>
                </a:solidFill>
              </a:rPr>
              <a:t>14	€ 500.000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13	€ 125.000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12	€ 64.000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11	€ 32.000</a:t>
            </a:r>
          </a:p>
          <a:p>
            <a:r>
              <a:rPr lang="de-DE" sz="2000" b="1">
                <a:solidFill>
                  <a:schemeClr val="bg1"/>
                </a:solidFill>
              </a:rPr>
              <a:t>10	€ 16.000</a:t>
            </a:r>
          </a:p>
          <a:p>
            <a:r>
              <a:rPr lang="de-DE" sz="2000" b="1">
                <a:solidFill>
                  <a:srgbClr val="FF6600"/>
                </a:solidFill>
              </a:rPr>
              <a:t>9	€ 8.000</a:t>
            </a:r>
          </a:p>
          <a:p>
            <a:r>
              <a:rPr lang="de-DE" sz="2000" b="1">
                <a:solidFill>
                  <a:srgbClr val="FF6600"/>
                </a:solidFill>
              </a:rPr>
              <a:t>8	€ 4.000</a:t>
            </a:r>
          </a:p>
          <a:p>
            <a:r>
              <a:rPr lang="de-DE" sz="2000" b="1">
                <a:solidFill>
                  <a:srgbClr val="FF6600"/>
                </a:solidFill>
              </a:rPr>
              <a:t>7	€ 2.000</a:t>
            </a:r>
          </a:p>
          <a:p>
            <a:r>
              <a:rPr lang="de-DE" sz="2000" b="1">
                <a:solidFill>
                  <a:srgbClr val="FF6600"/>
                </a:solidFill>
              </a:rPr>
              <a:t>6	€ 1.000</a:t>
            </a:r>
          </a:p>
          <a:p>
            <a:r>
              <a:rPr lang="de-DE" sz="2000" b="1">
                <a:solidFill>
                  <a:schemeClr val="bg1"/>
                </a:solidFill>
              </a:rPr>
              <a:t>5	€ 500</a:t>
            </a:r>
          </a:p>
          <a:p>
            <a:r>
              <a:rPr lang="de-DE" sz="2000" b="1">
                <a:solidFill>
                  <a:srgbClr val="FF6600"/>
                </a:solidFill>
              </a:rPr>
              <a:t>4	€ 300</a:t>
            </a:r>
          </a:p>
          <a:p>
            <a:r>
              <a:rPr lang="de-DE" sz="2000" b="1">
                <a:solidFill>
                  <a:srgbClr val="FF6600"/>
                </a:solidFill>
              </a:rPr>
              <a:t>3	€ 200</a:t>
            </a:r>
          </a:p>
          <a:p>
            <a:r>
              <a:rPr lang="de-DE" sz="2000" b="1">
                <a:solidFill>
                  <a:srgbClr val="FF6600"/>
                </a:solidFill>
              </a:rPr>
              <a:t>2	€ 100</a:t>
            </a:r>
          </a:p>
          <a:p>
            <a:r>
              <a:rPr lang="de-DE" sz="2000" b="1">
                <a:solidFill>
                  <a:srgbClr val="FF6600"/>
                </a:solidFill>
              </a:rPr>
              <a:t>1	€ 50</a:t>
            </a: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6659563" y="4148138"/>
            <a:ext cx="2160587" cy="288925"/>
          </a:xfrm>
          <a:prstGeom prst="rect">
            <a:avLst/>
          </a:prstGeom>
          <a:noFill/>
          <a:ln w="190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 _Wer wird Millionär">
  <a:themeElements>
    <a:clrScheme name="Präsentation _Wer wird Millionä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äsentation _Wer wird Millionä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äsentation _Wer wird Millionä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_Wer wird Millionä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_Wer wird Millionä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_Wer wird Millionä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_Wer wird Millionä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_Wer wird Millionä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_Wer wird Millionä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_Wer wird Millionä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_Wer wird Millionä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_Wer wird Millionä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_Wer wird Millionä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_Wer wird Millionä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_Wer wird Millionär</Template>
  <TotalTime>0</TotalTime>
  <Words>1235</Words>
  <Application>Microsoft Office PowerPoint</Application>
  <PresentationFormat>Bildschirmpräsentation (4:3)</PresentationFormat>
  <Paragraphs>748</Paragraphs>
  <Slides>33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8" baseType="lpstr">
      <vt:lpstr>Arial</vt:lpstr>
      <vt:lpstr>Times New Roman</vt:lpstr>
      <vt:lpstr>Boink LET</vt:lpstr>
      <vt:lpstr>Calibri</vt:lpstr>
      <vt:lpstr>Präsentation _Wer wird Millionär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privat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Louisa Beck</dc:creator>
  <cp:lastModifiedBy>Heiko</cp:lastModifiedBy>
  <cp:revision>168</cp:revision>
  <dcterms:created xsi:type="dcterms:W3CDTF">2008-06-02T15:26:40Z</dcterms:created>
  <dcterms:modified xsi:type="dcterms:W3CDTF">2016-08-25T17:47:55Z</dcterms:modified>
</cp:coreProperties>
</file>